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  <p:sldMasterId id="2147483718" r:id="rId3"/>
  </p:sldMasterIdLst>
  <p:notesMasterIdLst>
    <p:notesMasterId r:id="rId12"/>
  </p:notesMasterIdLst>
  <p:sldIdLst>
    <p:sldId id="256" r:id="rId4"/>
    <p:sldId id="257" r:id="rId5"/>
    <p:sldId id="265" r:id="rId6"/>
    <p:sldId id="311" r:id="rId7"/>
    <p:sldId id="272" r:id="rId8"/>
    <p:sldId id="314" r:id="rId9"/>
    <p:sldId id="315" r:id="rId10"/>
    <p:sldId id="313" r:id="rId11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4CDF"/>
    <a:srgbClr val="B3C9FE"/>
    <a:srgbClr val="D686A1"/>
    <a:srgbClr val="E6E6E6"/>
    <a:srgbClr val="CDBF97"/>
    <a:srgbClr val="8D7545"/>
    <a:srgbClr val="ECE8E5"/>
    <a:srgbClr val="E4CBCB"/>
    <a:srgbClr val="A88755"/>
    <a:srgbClr val="1F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32" autoAdjust="0"/>
    <p:restoredTop sz="94660"/>
  </p:normalViewPr>
  <p:slideViewPr>
    <p:cSldViewPr snapToGrid="0">
      <p:cViewPr varScale="1">
        <p:scale>
          <a:sx n="78" d="100"/>
          <a:sy n="78" d="100"/>
        </p:scale>
        <p:origin x="270" y="5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gs" Target="tags/tag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982e39de32_4_7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5" name="Google Shape;615;g982e39de32_4_7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982e39de32_4_7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5" name="Google Shape;615;g982e39de32_4_7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5046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982e39de32_4_7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5" name="Google Shape;615;g982e39de32_4_7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769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982e39de32_4_7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5" name="Google Shape;615;g982e39de32_4_7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6124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75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264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8833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4852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662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6123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7171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59476" y="6515783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3941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6313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4518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2022/3/27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20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Fira Sans Extra Condensed"/>
              <a:buNone/>
              <a:defRPr sz="32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1374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2022/3/27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7796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285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3250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isk Management Infographics" type="title">
  <p:cSld name="Risk Management Infographics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3902600" y="1909671"/>
            <a:ext cx="4386800" cy="23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867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447200" y="4257929"/>
            <a:ext cx="3297600" cy="69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9337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8994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>
            <a:spLocks noGrp="1"/>
          </p:cNvSpPr>
          <p:nvPr>
            <p:ph type="title"/>
          </p:nvPr>
        </p:nvSpPr>
        <p:spPr>
          <a:xfrm>
            <a:off x="947033" y="715533"/>
            <a:ext cx="10298000" cy="64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947033" y="1536633"/>
            <a:ext cx="10298000" cy="4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7721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47033" y="715533"/>
            <a:ext cx="10298000" cy="64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3143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609633" y="546100"/>
            <a:ext cx="10972800" cy="4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3372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5752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666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712" r:id="rId2"/>
    <p:sldLayoutId id="2147483713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47033" y="715533"/>
            <a:ext cx="10298000" cy="6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47033" y="1536633"/>
            <a:ext cx="10298000" cy="4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383792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714" r:id="rId11"/>
    <p:sldLayoutId id="2147483715" r:id="rId12"/>
    <p:sldLayoutId id="2147483716" r:id="rId13"/>
    <p:sldLayoutId id="2147483717" r:id="rId14"/>
    <p:sldLayoutId id="2147483663" r:id="rId15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">
          <p15:clr>
            <a:srgbClr val="EA4335"/>
          </p15:clr>
        </p15:guide>
        <p15:guide id="2" orient="horz" pos="258">
          <p15:clr>
            <a:srgbClr val="EA4335"/>
          </p15:clr>
        </p15:guide>
        <p15:guide id="3" pos="5472">
          <p15:clr>
            <a:srgbClr val="EA4335"/>
          </p15:clr>
        </p15:guide>
        <p15:guide id="4" orient="horz" pos="2982">
          <p15:clr>
            <a:srgbClr val="EA4335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pos="4176">
          <p15:clr>
            <a:srgbClr val="EA4335"/>
          </p15:clr>
        </p15:guide>
        <p15:guide id="8" pos="1584">
          <p15:clr>
            <a:srgbClr val="EA4335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532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EB41AF-5E88-430D-AC4C-5195A5EEE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6DE6997-9F81-4773-A1C5-0519630B98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8400" y="0"/>
            <a:ext cx="59436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776753EE-A4F1-4AEA-8283-706F45989AC5}"/>
              </a:ext>
            </a:extLst>
          </p:cNvPr>
          <p:cNvGrpSpPr/>
          <p:nvPr/>
        </p:nvGrpSpPr>
        <p:grpSpPr>
          <a:xfrm>
            <a:off x="643531" y="3787585"/>
            <a:ext cx="4564394" cy="1040716"/>
            <a:chOff x="-680072" y="1995897"/>
            <a:chExt cx="4126328" cy="679673"/>
          </a:xfrm>
        </p:grpSpPr>
        <p:sp>
          <p:nvSpPr>
            <p:cNvPr id="7" name="Rounded Rectangle 23">
              <a:extLst>
                <a:ext uri="{FF2B5EF4-FFF2-40B4-BE49-F238E27FC236}">
                  <a16:creationId xmlns:a16="http://schemas.microsoft.com/office/drawing/2014/main" id="{BCF84F35-3A02-4BE3-9DFC-9FF045EE4C06}"/>
                </a:ext>
              </a:extLst>
            </p:cNvPr>
            <p:cNvSpPr/>
            <p:nvPr/>
          </p:nvSpPr>
          <p:spPr>
            <a:xfrm>
              <a:off x="-680072" y="1995897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0FB876-6F4F-4C08-BC30-BE9AAB939DE3}"/>
                </a:ext>
              </a:extLst>
            </p:cNvPr>
            <p:cNvSpPr txBox="1"/>
            <p:nvPr/>
          </p:nvSpPr>
          <p:spPr>
            <a:xfrm>
              <a:off x="-123437" y="2121474"/>
              <a:ext cx="3013058" cy="462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广东科学技术职业学院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校级创新创业项目小组制作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2B506B8-CB90-4A04-9F70-7C0FCF8B1108}"/>
              </a:ext>
            </a:extLst>
          </p:cNvPr>
          <p:cNvSpPr txBox="1"/>
          <p:nvPr/>
        </p:nvSpPr>
        <p:spPr>
          <a:xfrm>
            <a:off x="559171" y="2180088"/>
            <a:ext cx="6639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264C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秘书的职业规划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488A862-D03B-4C4E-8907-6D8F16A4FFD6}"/>
              </a:ext>
            </a:extLst>
          </p:cNvPr>
          <p:cNvGrpSpPr/>
          <p:nvPr/>
        </p:nvGrpSpPr>
        <p:grpSpPr>
          <a:xfrm rot="5400000">
            <a:off x="2586105" y="1195914"/>
            <a:ext cx="101370" cy="133076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C6B557FB-7BBD-4495-A761-97E1247FB068}"/>
                </a:ext>
              </a:extLst>
            </p:cNvPr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523E617-1323-455D-ACA5-F00E82E3A260}"/>
                </a:ext>
              </a:extLst>
            </p:cNvPr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D6C48E5-2205-4849-92F2-88DA8397ED8D}"/>
                </a:ext>
              </a:extLst>
            </p:cNvPr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9766BAB-B45B-46A3-956D-4CE259071044}"/>
                </a:ext>
              </a:extLst>
            </p:cNvPr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B0366CA-8785-4890-93DB-428AD5BF5EF5}"/>
                </a:ext>
              </a:extLst>
            </p:cNvPr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931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0E93A52-757A-4F3D-B597-593C911A3C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Graphic 2774">
            <a:extLst>
              <a:ext uri="{FF2B5EF4-FFF2-40B4-BE49-F238E27FC236}">
                <a16:creationId xmlns:a16="http://schemas.microsoft.com/office/drawing/2014/main" id="{910CC1B0-4D37-4B9D-8B3A-5BE8F1D8ADD2}"/>
              </a:ext>
            </a:extLst>
          </p:cNvPr>
          <p:cNvSpPr/>
          <p:nvPr/>
        </p:nvSpPr>
        <p:spPr>
          <a:xfrm flipH="1">
            <a:off x="3319843" y="837353"/>
            <a:ext cx="4097209" cy="5012074"/>
          </a:xfrm>
          <a:custGeom>
            <a:avLst/>
            <a:gdLst>
              <a:gd name="connsiteX0" fmla="*/ 0 w 7258050"/>
              <a:gd name="connsiteY0" fmla="*/ 4352925 h 4343400"/>
              <a:gd name="connsiteX1" fmla="*/ 2524125 w 7258050"/>
              <a:gd name="connsiteY1" fmla="*/ 3067050 h 4343400"/>
              <a:gd name="connsiteX2" fmla="*/ 3933825 w 7258050"/>
              <a:gd name="connsiteY2" fmla="*/ 2286000 h 4343400"/>
              <a:gd name="connsiteX3" fmla="*/ 4343400 w 7258050"/>
              <a:gd name="connsiteY3" fmla="*/ 2381250 h 4343400"/>
              <a:gd name="connsiteX4" fmla="*/ 4905375 w 7258050"/>
              <a:gd name="connsiteY4" fmla="*/ 2028825 h 4343400"/>
              <a:gd name="connsiteX5" fmla="*/ 5657850 w 7258050"/>
              <a:gd name="connsiteY5" fmla="*/ 1343025 h 4343400"/>
              <a:gd name="connsiteX6" fmla="*/ 6010275 w 7258050"/>
              <a:gd name="connsiteY6" fmla="*/ 1409700 h 4343400"/>
              <a:gd name="connsiteX7" fmla="*/ 7258050 w 7258050"/>
              <a:gd name="connsiteY7" fmla="*/ 0 h 4343400"/>
              <a:gd name="connsiteX0" fmla="*/ 0 w 7632944"/>
              <a:gd name="connsiteY0" fmla="*/ 4531153 h 4531153"/>
              <a:gd name="connsiteX1" fmla="*/ 2899019 w 7632944"/>
              <a:gd name="connsiteY1" fmla="*/ 3067050 h 4531153"/>
              <a:gd name="connsiteX2" fmla="*/ 4308719 w 7632944"/>
              <a:gd name="connsiteY2" fmla="*/ 2286000 h 4531153"/>
              <a:gd name="connsiteX3" fmla="*/ 4718294 w 7632944"/>
              <a:gd name="connsiteY3" fmla="*/ 2381250 h 4531153"/>
              <a:gd name="connsiteX4" fmla="*/ 5280269 w 7632944"/>
              <a:gd name="connsiteY4" fmla="*/ 2028825 h 4531153"/>
              <a:gd name="connsiteX5" fmla="*/ 6032744 w 7632944"/>
              <a:gd name="connsiteY5" fmla="*/ 1343025 h 4531153"/>
              <a:gd name="connsiteX6" fmla="*/ 6385169 w 7632944"/>
              <a:gd name="connsiteY6" fmla="*/ 1409700 h 4531153"/>
              <a:gd name="connsiteX7" fmla="*/ 7632944 w 7632944"/>
              <a:gd name="connsiteY7" fmla="*/ 0 h 4531153"/>
              <a:gd name="connsiteX0" fmla="*/ 0 w 5502400"/>
              <a:gd name="connsiteY0" fmla="*/ 4730159 h 4730159"/>
              <a:gd name="connsiteX1" fmla="*/ 768475 w 5502400"/>
              <a:gd name="connsiteY1" fmla="*/ 3067050 h 4730159"/>
              <a:gd name="connsiteX2" fmla="*/ 2178175 w 5502400"/>
              <a:gd name="connsiteY2" fmla="*/ 2286000 h 4730159"/>
              <a:gd name="connsiteX3" fmla="*/ 2587750 w 5502400"/>
              <a:gd name="connsiteY3" fmla="*/ 2381250 h 4730159"/>
              <a:gd name="connsiteX4" fmla="*/ 3149725 w 5502400"/>
              <a:gd name="connsiteY4" fmla="*/ 202882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178175 w 5502400"/>
              <a:gd name="connsiteY2" fmla="*/ 2286000 h 4730159"/>
              <a:gd name="connsiteX3" fmla="*/ 2587750 w 5502400"/>
              <a:gd name="connsiteY3" fmla="*/ 2381250 h 4730159"/>
              <a:gd name="connsiteX4" fmla="*/ 3149725 w 5502400"/>
              <a:gd name="connsiteY4" fmla="*/ 202882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149725 w 5502400"/>
              <a:gd name="connsiteY4" fmla="*/ 202882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512620 w 5502400"/>
              <a:gd name="connsiteY4" fmla="*/ 215759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512620 w 5502400"/>
              <a:gd name="connsiteY4" fmla="*/ 2157595 h 4730159"/>
              <a:gd name="connsiteX5" fmla="*/ 3902200 w 5502400"/>
              <a:gd name="connsiteY5" fmla="*/ 1343025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512620 w 5502400"/>
              <a:gd name="connsiteY4" fmla="*/ 21575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3184771 w 5502400"/>
              <a:gd name="connsiteY3" fmla="*/ 2568551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974203 w 5502400"/>
              <a:gd name="connsiteY2" fmla="*/ 3046908 h 4730159"/>
              <a:gd name="connsiteX3" fmla="*/ 3184771 w 5502400"/>
              <a:gd name="connsiteY3" fmla="*/ 2568551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2196643 w 5502400"/>
              <a:gd name="connsiteY1" fmla="*/ 4003554 h 4730159"/>
              <a:gd name="connsiteX2" fmla="*/ 2974203 w 5502400"/>
              <a:gd name="connsiteY2" fmla="*/ 3046908 h 4730159"/>
              <a:gd name="connsiteX3" fmla="*/ 3184771 w 5502400"/>
              <a:gd name="connsiteY3" fmla="*/ 2568551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291686"/>
              <a:gd name="connsiteY0" fmla="*/ 4823809 h 4823809"/>
              <a:gd name="connsiteX1" fmla="*/ 1985929 w 5291686"/>
              <a:gd name="connsiteY1" fmla="*/ 4003554 h 4823809"/>
              <a:gd name="connsiteX2" fmla="*/ 2763489 w 5291686"/>
              <a:gd name="connsiteY2" fmla="*/ 3046908 h 4823809"/>
              <a:gd name="connsiteX3" fmla="*/ 2974057 w 5291686"/>
              <a:gd name="connsiteY3" fmla="*/ 2568551 h 4823809"/>
              <a:gd name="connsiteX4" fmla="*/ 3407263 w 5291686"/>
              <a:gd name="connsiteY4" fmla="*/ 2344895 h 4823809"/>
              <a:gd name="connsiteX5" fmla="*/ 4124619 w 5291686"/>
              <a:gd name="connsiteY5" fmla="*/ 886480 h 4823809"/>
              <a:gd name="connsiteX6" fmla="*/ 4605813 w 5291686"/>
              <a:gd name="connsiteY6" fmla="*/ 882918 h 4823809"/>
              <a:gd name="connsiteX7" fmla="*/ 5291686 w 5291686"/>
              <a:gd name="connsiteY7" fmla="*/ 0 h 4823809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763489 w 5198036"/>
              <a:gd name="connsiteY2" fmla="*/ 3035202 h 4812103"/>
              <a:gd name="connsiteX3" fmla="*/ 2974057 w 5198036"/>
              <a:gd name="connsiteY3" fmla="*/ 2556845 h 4812103"/>
              <a:gd name="connsiteX4" fmla="*/ 3407263 w 5198036"/>
              <a:gd name="connsiteY4" fmla="*/ 2333189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763489 w 5198036"/>
              <a:gd name="connsiteY2" fmla="*/ 3035202 h 4812103"/>
              <a:gd name="connsiteX3" fmla="*/ 2974057 w 5198036"/>
              <a:gd name="connsiteY3" fmla="*/ 2556845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763489 w 5198036"/>
              <a:gd name="connsiteY2" fmla="*/ 3035202 h 4812103"/>
              <a:gd name="connsiteX3" fmla="*/ 3126238 w 5198036"/>
              <a:gd name="connsiteY3" fmla="*/ 2369544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950789 w 5198036"/>
              <a:gd name="connsiteY2" fmla="*/ 3082027 h 4812103"/>
              <a:gd name="connsiteX3" fmla="*/ 3126238 w 5198036"/>
              <a:gd name="connsiteY3" fmla="*/ 2369544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2220055 w 5198036"/>
              <a:gd name="connsiteY1" fmla="*/ 3968436 h 4812103"/>
              <a:gd name="connsiteX2" fmla="*/ 2950789 w 5198036"/>
              <a:gd name="connsiteY2" fmla="*/ 3082027 h 4812103"/>
              <a:gd name="connsiteX3" fmla="*/ 3126238 w 5198036"/>
              <a:gd name="connsiteY3" fmla="*/ 2369544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4390302"/>
              <a:gd name="connsiteY0" fmla="*/ 4800397 h 4800397"/>
              <a:gd name="connsiteX1" fmla="*/ 1412321 w 4390302"/>
              <a:gd name="connsiteY1" fmla="*/ 3968436 h 4800397"/>
              <a:gd name="connsiteX2" fmla="*/ 2143055 w 4390302"/>
              <a:gd name="connsiteY2" fmla="*/ 3082027 h 4800397"/>
              <a:gd name="connsiteX3" fmla="*/ 2318504 w 4390302"/>
              <a:gd name="connsiteY3" fmla="*/ 2369544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0 w 4390302"/>
              <a:gd name="connsiteY0" fmla="*/ 4800397 h 4800397"/>
              <a:gd name="connsiteX1" fmla="*/ 1412321 w 4390302"/>
              <a:gd name="connsiteY1" fmla="*/ 3968436 h 4800397"/>
              <a:gd name="connsiteX2" fmla="*/ 2143055 w 4390302"/>
              <a:gd name="connsiteY2" fmla="*/ 3082027 h 4800397"/>
              <a:gd name="connsiteX3" fmla="*/ 2295091 w 4390302"/>
              <a:gd name="connsiteY3" fmla="*/ 2217362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0 w 4390302"/>
              <a:gd name="connsiteY0" fmla="*/ 4800397 h 4800397"/>
              <a:gd name="connsiteX1" fmla="*/ 1084545 w 4390302"/>
              <a:gd name="connsiteY1" fmla="*/ 3710898 h 4800397"/>
              <a:gd name="connsiteX2" fmla="*/ 2143055 w 4390302"/>
              <a:gd name="connsiteY2" fmla="*/ 3082027 h 4800397"/>
              <a:gd name="connsiteX3" fmla="*/ 2295091 w 4390302"/>
              <a:gd name="connsiteY3" fmla="*/ 2217362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0 w 4390302"/>
              <a:gd name="connsiteY0" fmla="*/ 4800397 h 4800397"/>
              <a:gd name="connsiteX1" fmla="*/ 1084545 w 4390302"/>
              <a:gd name="connsiteY1" fmla="*/ 3710898 h 4800397"/>
              <a:gd name="connsiteX2" fmla="*/ 2143055 w 4390302"/>
              <a:gd name="connsiteY2" fmla="*/ 3082027 h 4800397"/>
              <a:gd name="connsiteX3" fmla="*/ 2356549 w 4390302"/>
              <a:gd name="connsiteY3" fmla="*/ 2524652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1213 w 3305757"/>
              <a:gd name="connsiteY0" fmla="*/ 4042415 h 4042415"/>
              <a:gd name="connsiteX1" fmla="*/ 0 w 3305757"/>
              <a:gd name="connsiteY1" fmla="*/ 3710898 h 4042415"/>
              <a:gd name="connsiteX2" fmla="*/ 1058510 w 3305757"/>
              <a:gd name="connsiteY2" fmla="*/ 3082027 h 4042415"/>
              <a:gd name="connsiteX3" fmla="*/ 1272004 w 3305757"/>
              <a:gd name="connsiteY3" fmla="*/ 2524652 h 4042415"/>
              <a:gd name="connsiteX4" fmla="*/ 1819348 w 3305757"/>
              <a:gd name="connsiteY4" fmla="*/ 2169301 h 4042415"/>
              <a:gd name="connsiteX5" fmla="*/ 2232340 w 3305757"/>
              <a:gd name="connsiteY5" fmla="*/ 874774 h 4042415"/>
              <a:gd name="connsiteX6" fmla="*/ 2713534 w 3305757"/>
              <a:gd name="connsiteY6" fmla="*/ 871212 h 4042415"/>
              <a:gd name="connsiteX7" fmla="*/ 3305757 w 3305757"/>
              <a:gd name="connsiteY7" fmla="*/ 0 h 4042415"/>
              <a:gd name="connsiteX0" fmla="*/ 1 w 3304545"/>
              <a:gd name="connsiteY0" fmla="*/ 4042415 h 4042415"/>
              <a:gd name="connsiteX1" fmla="*/ 336807 w 3304545"/>
              <a:gd name="connsiteY1" fmla="*/ 3485552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231128 w 3304545"/>
              <a:gd name="connsiteY5" fmla="*/ 874774 h 4042415"/>
              <a:gd name="connsiteX6" fmla="*/ 2712322 w 3304545"/>
              <a:gd name="connsiteY6" fmla="*/ 871212 h 4042415"/>
              <a:gd name="connsiteX7" fmla="*/ 3304545 w 3304545"/>
              <a:gd name="connsiteY7" fmla="*/ 0 h 4042415"/>
              <a:gd name="connsiteX0" fmla="*/ 1 w 3304545"/>
              <a:gd name="connsiteY0" fmla="*/ 4042415 h 4042415"/>
              <a:gd name="connsiteX1" fmla="*/ 336807 w 3304545"/>
              <a:gd name="connsiteY1" fmla="*/ 3485552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231128 w 3304545"/>
              <a:gd name="connsiteY5" fmla="*/ 874774 h 4042415"/>
              <a:gd name="connsiteX6" fmla="*/ 2927425 w 3304545"/>
              <a:gd name="connsiteY6" fmla="*/ 563922 h 4042415"/>
              <a:gd name="connsiteX7" fmla="*/ 3304545 w 3304545"/>
              <a:gd name="connsiteY7" fmla="*/ 0 h 4042415"/>
              <a:gd name="connsiteX0" fmla="*/ 1 w 3304545"/>
              <a:gd name="connsiteY0" fmla="*/ 4042415 h 4042415"/>
              <a:gd name="connsiteX1" fmla="*/ 613368 w 3304545"/>
              <a:gd name="connsiteY1" fmla="*/ 3680169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231128 w 3304545"/>
              <a:gd name="connsiteY5" fmla="*/ 874774 h 4042415"/>
              <a:gd name="connsiteX6" fmla="*/ 2927425 w 3304545"/>
              <a:gd name="connsiteY6" fmla="*/ 563922 h 4042415"/>
              <a:gd name="connsiteX7" fmla="*/ 3304545 w 3304545"/>
              <a:gd name="connsiteY7" fmla="*/ 0 h 4042415"/>
              <a:gd name="connsiteX0" fmla="*/ 1 w 3304545"/>
              <a:gd name="connsiteY0" fmla="*/ 4042415 h 4042415"/>
              <a:gd name="connsiteX1" fmla="*/ 613368 w 3304545"/>
              <a:gd name="connsiteY1" fmla="*/ 3680169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487203 w 3304545"/>
              <a:gd name="connsiteY5" fmla="*/ 956718 h 4042415"/>
              <a:gd name="connsiteX6" fmla="*/ 2927425 w 3304545"/>
              <a:gd name="connsiteY6" fmla="*/ 563922 h 4042415"/>
              <a:gd name="connsiteX7" fmla="*/ 3304545 w 3304545"/>
              <a:gd name="connsiteY7" fmla="*/ 0 h 404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4545" h="4042415">
                <a:moveTo>
                  <a:pt x="1" y="4042415"/>
                </a:moveTo>
                <a:cubicBezTo>
                  <a:pt x="-403" y="3931909"/>
                  <a:pt x="613772" y="3790675"/>
                  <a:pt x="613368" y="3680169"/>
                </a:cubicBezTo>
                <a:lnTo>
                  <a:pt x="1057298" y="3082027"/>
                </a:lnTo>
                <a:lnTo>
                  <a:pt x="1270792" y="2524652"/>
                </a:lnTo>
                <a:lnTo>
                  <a:pt x="1818136" y="2169301"/>
                </a:lnTo>
                <a:lnTo>
                  <a:pt x="2487203" y="956718"/>
                </a:lnTo>
                <a:lnTo>
                  <a:pt x="2927425" y="563922"/>
                </a:lnTo>
                <a:lnTo>
                  <a:pt x="3304545" y="0"/>
                </a:lnTo>
              </a:path>
            </a:pathLst>
          </a:custGeom>
          <a:noFill/>
          <a:ln w="25400" cap="rnd">
            <a:solidFill>
              <a:srgbClr val="532DB9"/>
            </a:solidFill>
            <a:prstDash val="solid"/>
            <a:round/>
            <a:tailEnd type="arrow"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5" name="Oval 247">
            <a:extLst>
              <a:ext uri="{FF2B5EF4-FFF2-40B4-BE49-F238E27FC236}">
                <a16:creationId xmlns:a16="http://schemas.microsoft.com/office/drawing/2014/main" id="{B4257D8B-ACB0-43EC-AC51-C29E255E97A0}"/>
              </a:ext>
            </a:extLst>
          </p:cNvPr>
          <p:cNvSpPr/>
          <p:nvPr/>
        </p:nvSpPr>
        <p:spPr>
          <a:xfrm flipH="1">
            <a:off x="4139049" y="1854018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Oval 261">
            <a:extLst>
              <a:ext uri="{FF2B5EF4-FFF2-40B4-BE49-F238E27FC236}">
                <a16:creationId xmlns:a16="http://schemas.microsoft.com/office/drawing/2014/main" id="{1BCB24A0-C559-41AE-A7FD-ED26E3320C3F}"/>
              </a:ext>
            </a:extLst>
          </p:cNvPr>
          <p:cNvSpPr/>
          <p:nvPr/>
        </p:nvSpPr>
        <p:spPr>
          <a:xfrm flipH="1">
            <a:off x="5033359" y="3291295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Oval 262">
            <a:extLst>
              <a:ext uri="{FF2B5EF4-FFF2-40B4-BE49-F238E27FC236}">
                <a16:creationId xmlns:a16="http://schemas.microsoft.com/office/drawing/2014/main" id="{294989A3-FC9C-488E-904A-95F7805D9F15}"/>
              </a:ext>
            </a:extLst>
          </p:cNvPr>
          <p:cNvSpPr/>
          <p:nvPr/>
        </p:nvSpPr>
        <p:spPr>
          <a:xfrm flipH="1">
            <a:off x="6041548" y="4557031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D3C17D0-2305-4F22-8F9C-CDB312E18D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635" y="1259039"/>
            <a:ext cx="5381322" cy="5381322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7E0A4A2F-640B-44CA-A1A3-AE2889A1A7AE}"/>
              </a:ext>
            </a:extLst>
          </p:cNvPr>
          <p:cNvGrpSpPr/>
          <p:nvPr/>
        </p:nvGrpSpPr>
        <p:grpSpPr>
          <a:xfrm>
            <a:off x="5534643" y="1782362"/>
            <a:ext cx="3909110" cy="739934"/>
            <a:chOff x="963832" y="1906354"/>
            <a:chExt cx="4126328" cy="781050"/>
          </a:xfrm>
        </p:grpSpPr>
        <p:sp>
          <p:nvSpPr>
            <p:cNvPr id="11" name="Rounded Rectangle 23">
              <a:extLst>
                <a:ext uri="{FF2B5EF4-FFF2-40B4-BE49-F238E27FC236}">
                  <a16:creationId xmlns:a16="http://schemas.microsoft.com/office/drawing/2014/main" id="{704EFAD7-6975-4B02-A4DD-DDF3016449AE}"/>
                </a:ext>
              </a:extLst>
            </p:cNvPr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Oval 24">
              <a:extLst>
                <a:ext uri="{FF2B5EF4-FFF2-40B4-BE49-F238E27FC236}">
                  <a16:creationId xmlns:a16="http://schemas.microsoft.com/office/drawing/2014/main" id="{AE09096E-9F40-4A96-82C5-D9B4BB5A781E}"/>
                </a:ext>
              </a:extLst>
            </p:cNvPr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95A8DEED-31A1-45D6-AC94-356E5E6F7263}"/>
                </a:ext>
              </a:extLst>
            </p:cNvPr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一</a:t>
              </a:r>
              <a:endParaRPr lang="en-US" sz="2800" b="1" i="1" dirty="0">
                <a:solidFill>
                  <a:srgbClr val="264C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02EF3AF-3BE5-48AD-8C86-A8D52313A2C0}"/>
                </a:ext>
              </a:extLst>
            </p:cNvPr>
            <p:cNvSpPr txBox="1"/>
            <p:nvPr/>
          </p:nvSpPr>
          <p:spPr>
            <a:xfrm>
              <a:off x="1823589" y="2120554"/>
              <a:ext cx="301305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科学设定职业生涯目标</a:t>
              </a:r>
            </a:p>
          </p:txBody>
        </p:sp>
      </p:grpSp>
      <p:sp>
        <p:nvSpPr>
          <p:cNvPr id="15" name="Oval 262">
            <a:extLst>
              <a:ext uri="{FF2B5EF4-FFF2-40B4-BE49-F238E27FC236}">
                <a16:creationId xmlns:a16="http://schemas.microsoft.com/office/drawing/2014/main" id="{8D37D43A-DF76-478C-8C24-52CCB2D1A2D9}"/>
              </a:ext>
            </a:extLst>
          </p:cNvPr>
          <p:cNvSpPr/>
          <p:nvPr/>
        </p:nvSpPr>
        <p:spPr>
          <a:xfrm flipH="1">
            <a:off x="7265355" y="5627064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579650C-1E9B-4647-8C36-83301ABE6A04}"/>
              </a:ext>
            </a:extLst>
          </p:cNvPr>
          <p:cNvGrpSpPr/>
          <p:nvPr/>
        </p:nvGrpSpPr>
        <p:grpSpPr>
          <a:xfrm>
            <a:off x="6958099" y="4301103"/>
            <a:ext cx="3909110" cy="739934"/>
            <a:chOff x="963832" y="1906354"/>
            <a:chExt cx="4126328" cy="781050"/>
          </a:xfrm>
        </p:grpSpPr>
        <p:sp>
          <p:nvSpPr>
            <p:cNvPr id="17" name="Rounded Rectangle 23">
              <a:extLst>
                <a:ext uri="{FF2B5EF4-FFF2-40B4-BE49-F238E27FC236}">
                  <a16:creationId xmlns:a16="http://schemas.microsoft.com/office/drawing/2014/main" id="{630023CA-8865-460C-BF23-2ED3CA1DD81B}"/>
                </a:ext>
              </a:extLst>
            </p:cNvPr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Oval 24">
              <a:extLst>
                <a:ext uri="{FF2B5EF4-FFF2-40B4-BE49-F238E27FC236}">
                  <a16:creationId xmlns:a16="http://schemas.microsoft.com/office/drawing/2014/main" id="{16D68ED1-976D-49C6-857A-C23FB0A4A2F7}"/>
                </a:ext>
              </a:extLst>
            </p:cNvPr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Rectangle 25">
              <a:extLst>
                <a:ext uri="{FF2B5EF4-FFF2-40B4-BE49-F238E27FC236}">
                  <a16:creationId xmlns:a16="http://schemas.microsoft.com/office/drawing/2014/main" id="{ED35F882-A6CF-49B7-A6AE-ABDA7D694C0A}"/>
                </a:ext>
              </a:extLst>
            </p:cNvPr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二</a:t>
              </a:r>
              <a:endParaRPr lang="en-US" sz="2800" b="1" i="1" dirty="0">
                <a:solidFill>
                  <a:srgbClr val="264C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F6960D6-B531-4AA9-8286-AA90D2AA436A}"/>
                </a:ext>
              </a:extLst>
            </p:cNvPr>
            <p:cNvSpPr txBox="1"/>
            <p:nvPr/>
          </p:nvSpPr>
          <p:spPr>
            <a:xfrm>
              <a:off x="1823589" y="2120554"/>
              <a:ext cx="301305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努力实现职业生涯目标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E9292C1-3F34-4743-949F-9A0C789063E7}"/>
              </a:ext>
            </a:extLst>
          </p:cNvPr>
          <p:cNvGrpSpPr/>
          <p:nvPr/>
        </p:nvGrpSpPr>
        <p:grpSpPr>
          <a:xfrm rot="5400000">
            <a:off x="2203411" y="992930"/>
            <a:ext cx="177476" cy="176607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D85C26A6-88C4-49C6-9485-3BFCEC7D2243}"/>
                </a:ext>
              </a:extLst>
            </p:cNvPr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149AA6CC-5808-4BCA-9570-31F0702CD4B5}"/>
                </a:ext>
              </a:extLst>
            </p:cNvPr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3E977DF-47CD-44CF-AEA9-5A2988448108}"/>
                </a:ext>
              </a:extLst>
            </p:cNvPr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7EE3A695-286F-4CBF-BF1A-4E289D00C58A}"/>
                </a:ext>
              </a:extLst>
            </p:cNvPr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908DF2E-4A4C-42F1-B725-FA6930C80D07}"/>
                </a:ext>
              </a:extLst>
            </p:cNvPr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30B5F3E9-843B-4D80-9376-6A4F8A9C97CA}"/>
              </a:ext>
            </a:extLst>
          </p:cNvPr>
          <p:cNvSpPr txBox="1"/>
          <p:nvPr/>
        </p:nvSpPr>
        <p:spPr>
          <a:xfrm>
            <a:off x="981856" y="503377"/>
            <a:ext cx="2498304" cy="121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6000" kern="0" dirty="0">
                <a:solidFill>
                  <a:srgbClr val="264C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US" altLang="zh-CN" sz="6000" kern="0" dirty="0">
              <a:solidFill>
                <a:srgbClr val="264CD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24891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23"/>
          <p:cNvSpPr/>
          <p:nvPr/>
        </p:nvSpPr>
        <p:spPr>
          <a:xfrm>
            <a:off x="4826206" y="1248969"/>
            <a:ext cx="1508805" cy="1459749"/>
          </a:xfrm>
          <a:custGeom>
            <a:avLst/>
            <a:gdLst/>
            <a:ahLst/>
            <a:cxnLst/>
            <a:rect l="l" t="t" r="r" b="b"/>
            <a:pathLst>
              <a:path w="2626" h="2631" extrusionOk="0">
                <a:moveTo>
                  <a:pt x="1313" y="1"/>
                </a:moveTo>
                <a:cubicBezTo>
                  <a:pt x="588" y="1"/>
                  <a:pt x="0" y="593"/>
                  <a:pt x="0" y="1318"/>
                </a:cubicBezTo>
                <a:cubicBezTo>
                  <a:pt x="0" y="2043"/>
                  <a:pt x="588" y="2630"/>
                  <a:pt x="1313" y="2630"/>
                </a:cubicBezTo>
                <a:cubicBezTo>
                  <a:pt x="2038" y="2630"/>
                  <a:pt x="2625" y="2043"/>
                  <a:pt x="2625" y="1318"/>
                </a:cubicBezTo>
                <a:cubicBezTo>
                  <a:pt x="2625" y="593"/>
                  <a:pt x="2038" y="1"/>
                  <a:pt x="1313" y="1"/>
                </a:cubicBezTo>
                <a:close/>
              </a:path>
            </a:pathLst>
          </a:cu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zh-CN" altLang="en-US" sz="3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长期目标</a:t>
            </a:r>
            <a:endParaRPr sz="36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3" name="Google Shape;583;p23"/>
          <p:cNvSpPr/>
          <p:nvPr/>
        </p:nvSpPr>
        <p:spPr>
          <a:xfrm>
            <a:off x="4681542" y="3082316"/>
            <a:ext cx="1618616" cy="1617255"/>
          </a:xfrm>
          <a:custGeom>
            <a:avLst/>
            <a:gdLst/>
            <a:ahLst/>
            <a:cxnLst/>
            <a:rect l="l" t="t" r="r" b="b"/>
            <a:pathLst>
              <a:path w="4702" h="4698" extrusionOk="0">
                <a:moveTo>
                  <a:pt x="2351" y="1"/>
                </a:moveTo>
                <a:cubicBezTo>
                  <a:pt x="1053" y="1"/>
                  <a:pt x="0" y="1054"/>
                  <a:pt x="0" y="2347"/>
                </a:cubicBezTo>
                <a:cubicBezTo>
                  <a:pt x="0" y="3645"/>
                  <a:pt x="1053" y="4697"/>
                  <a:pt x="2351" y="4697"/>
                </a:cubicBezTo>
                <a:cubicBezTo>
                  <a:pt x="3649" y="4697"/>
                  <a:pt x="4702" y="3645"/>
                  <a:pt x="4702" y="2347"/>
                </a:cubicBezTo>
                <a:cubicBezTo>
                  <a:pt x="4702" y="1054"/>
                  <a:pt x="3649" y="1"/>
                  <a:pt x="2351" y="1"/>
                </a:cubicBez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zh-CN" altLang="en-US" sz="48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目标</a:t>
            </a:r>
            <a:endParaRPr sz="4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4" name="Google Shape;584;p23"/>
          <p:cNvSpPr/>
          <p:nvPr/>
        </p:nvSpPr>
        <p:spPr>
          <a:xfrm>
            <a:off x="3175182" y="2233929"/>
            <a:ext cx="1200709" cy="1596256"/>
          </a:xfrm>
          <a:custGeom>
            <a:avLst/>
            <a:gdLst/>
            <a:ahLst/>
            <a:cxnLst/>
            <a:rect l="l" t="t" r="r" b="b"/>
            <a:pathLst>
              <a:path w="3488" h="4637" extrusionOk="0">
                <a:moveTo>
                  <a:pt x="3064" y="1"/>
                </a:moveTo>
                <a:cubicBezTo>
                  <a:pt x="2320" y="1"/>
                  <a:pt x="1552" y="207"/>
                  <a:pt x="852" y="631"/>
                </a:cubicBezTo>
                <a:cubicBezTo>
                  <a:pt x="1102" y="670"/>
                  <a:pt x="1347" y="719"/>
                  <a:pt x="1577" y="792"/>
                </a:cubicBezTo>
                <a:cubicBezTo>
                  <a:pt x="539" y="1718"/>
                  <a:pt x="0" y="3163"/>
                  <a:pt x="299" y="4637"/>
                </a:cubicBezTo>
                <a:cubicBezTo>
                  <a:pt x="416" y="4617"/>
                  <a:pt x="524" y="4598"/>
                  <a:pt x="642" y="4573"/>
                </a:cubicBezTo>
                <a:cubicBezTo>
                  <a:pt x="363" y="3221"/>
                  <a:pt x="857" y="1899"/>
                  <a:pt x="1807" y="1052"/>
                </a:cubicBezTo>
                <a:cubicBezTo>
                  <a:pt x="1856" y="1287"/>
                  <a:pt x="1920" y="1512"/>
                  <a:pt x="2008" y="1728"/>
                </a:cubicBezTo>
                <a:cubicBezTo>
                  <a:pt x="2238" y="1091"/>
                  <a:pt x="2718" y="454"/>
                  <a:pt x="3487" y="23"/>
                </a:cubicBezTo>
                <a:cubicBezTo>
                  <a:pt x="3348" y="8"/>
                  <a:pt x="3206" y="1"/>
                  <a:pt x="3064" y="1"/>
                </a:cubicBezTo>
                <a:close/>
              </a:path>
            </a:pathLst>
          </a:cu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85" name="Google Shape;585;p23"/>
          <p:cNvSpPr/>
          <p:nvPr/>
        </p:nvSpPr>
        <p:spPr>
          <a:xfrm>
            <a:off x="4568663" y="5311615"/>
            <a:ext cx="1925679" cy="679536"/>
          </a:xfrm>
          <a:custGeom>
            <a:avLst/>
            <a:gdLst/>
            <a:ahLst/>
            <a:cxnLst/>
            <a:rect l="l" t="t" r="r" b="b"/>
            <a:pathLst>
              <a:path w="5594" h="1974" extrusionOk="0">
                <a:moveTo>
                  <a:pt x="5593" y="0"/>
                </a:moveTo>
                <a:lnTo>
                  <a:pt x="5593" y="0"/>
                </a:lnTo>
                <a:cubicBezTo>
                  <a:pt x="5030" y="335"/>
                  <a:pt x="4448" y="475"/>
                  <a:pt x="3913" y="475"/>
                </a:cubicBezTo>
                <a:cubicBezTo>
                  <a:pt x="3727" y="475"/>
                  <a:pt x="3546" y="458"/>
                  <a:pt x="3375" y="426"/>
                </a:cubicBezTo>
                <a:lnTo>
                  <a:pt x="3375" y="426"/>
                </a:lnTo>
                <a:cubicBezTo>
                  <a:pt x="3517" y="608"/>
                  <a:pt x="3678" y="779"/>
                  <a:pt x="3860" y="936"/>
                </a:cubicBezTo>
                <a:cubicBezTo>
                  <a:pt x="3485" y="1059"/>
                  <a:pt x="3093" y="1121"/>
                  <a:pt x="2699" y="1121"/>
                </a:cubicBezTo>
                <a:cubicBezTo>
                  <a:pt x="1823" y="1121"/>
                  <a:pt x="940" y="812"/>
                  <a:pt x="231" y="177"/>
                </a:cubicBezTo>
                <a:cubicBezTo>
                  <a:pt x="152" y="265"/>
                  <a:pt x="74" y="353"/>
                  <a:pt x="0" y="436"/>
                </a:cubicBezTo>
                <a:cubicBezTo>
                  <a:pt x="778" y="1129"/>
                  <a:pt x="1741" y="1467"/>
                  <a:pt x="2700" y="1467"/>
                </a:cubicBezTo>
                <a:cubicBezTo>
                  <a:pt x="3131" y="1467"/>
                  <a:pt x="3561" y="1399"/>
                  <a:pt x="3972" y="1264"/>
                </a:cubicBezTo>
                <a:lnTo>
                  <a:pt x="3972" y="1264"/>
                </a:lnTo>
                <a:cubicBezTo>
                  <a:pt x="3913" y="1504"/>
                  <a:pt x="3840" y="1739"/>
                  <a:pt x="3742" y="1974"/>
                </a:cubicBezTo>
                <a:cubicBezTo>
                  <a:pt x="4599" y="1509"/>
                  <a:pt x="5236" y="799"/>
                  <a:pt x="5593" y="0"/>
                </a:cubicBezTo>
                <a:close/>
              </a:path>
            </a:pathLst>
          </a:cu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86" name="Google Shape;586;p23"/>
          <p:cNvSpPr/>
          <p:nvPr/>
        </p:nvSpPr>
        <p:spPr>
          <a:xfrm>
            <a:off x="6597295" y="2260707"/>
            <a:ext cx="1202087" cy="1596256"/>
          </a:xfrm>
          <a:custGeom>
            <a:avLst/>
            <a:gdLst/>
            <a:ahLst/>
            <a:cxnLst/>
            <a:rect l="l" t="t" r="r" b="b"/>
            <a:pathLst>
              <a:path w="3492" h="4637" extrusionOk="0">
                <a:moveTo>
                  <a:pt x="423" y="1"/>
                </a:moveTo>
                <a:cubicBezTo>
                  <a:pt x="281" y="1"/>
                  <a:pt x="140" y="8"/>
                  <a:pt x="0" y="23"/>
                </a:cubicBezTo>
                <a:cubicBezTo>
                  <a:pt x="774" y="454"/>
                  <a:pt x="1254" y="1091"/>
                  <a:pt x="1484" y="1728"/>
                </a:cubicBezTo>
                <a:cubicBezTo>
                  <a:pt x="1567" y="1512"/>
                  <a:pt x="1636" y="1287"/>
                  <a:pt x="1685" y="1052"/>
                </a:cubicBezTo>
                <a:cubicBezTo>
                  <a:pt x="2635" y="1899"/>
                  <a:pt x="3125" y="3221"/>
                  <a:pt x="2850" y="4573"/>
                </a:cubicBezTo>
                <a:cubicBezTo>
                  <a:pt x="2963" y="4598"/>
                  <a:pt x="3076" y="4617"/>
                  <a:pt x="3188" y="4637"/>
                </a:cubicBezTo>
                <a:cubicBezTo>
                  <a:pt x="3492" y="3163"/>
                  <a:pt x="2948" y="1718"/>
                  <a:pt x="1910" y="792"/>
                </a:cubicBezTo>
                <a:cubicBezTo>
                  <a:pt x="2145" y="719"/>
                  <a:pt x="2390" y="670"/>
                  <a:pt x="2640" y="631"/>
                </a:cubicBezTo>
                <a:cubicBezTo>
                  <a:pt x="1941" y="207"/>
                  <a:pt x="1169" y="1"/>
                  <a:pt x="423" y="1"/>
                </a:cubicBezTo>
                <a:close/>
              </a:path>
            </a:pathLst>
          </a:custGeom>
          <a:solidFill>
            <a:srgbClr val="B3C9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32" name="Picture 2">
            <a:extLst>
              <a:ext uri="{FF2B5EF4-FFF2-40B4-BE49-F238E27FC236}">
                <a16:creationId xmlns:a16="http://schemas.microsoft.com/office/drawing/2014/main" id="{94CE8ECD-3361-47FE-89B9-A8E55EE44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4789" y="4348042"/>
            <a:ext cx="3267211" cy="245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D6EDD6EE-571A-4C13-B7D9-2AEA352CF8B1}"/>
              </a:ext>
            </a:extLst>
          </p:cNvPr>
          <p:cNvSpPr txBox="1"/>
          <p:nvPr/>
        </p:nvSpPr>
        <p:spPr>
          <a:xfrm>
            <a:off x="1116918" y="294571"/>
            <a:ext cx="65179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4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zh-CN" sz="4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科学设定职业生涯目标</a:t>
            </a: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Google Shape;569;p23">
            <a:extLst>
              <a:ext uri="{FF2B5EF4-FFF2-40B4-BE49-F238E27FC236}">
                <a16:creationId xmlns:a16="http://schemas.microsoft.com/office/drawing/2014/main" id="{6D0208BF-1C14-47B8-A645-604015F8696B}"/>
              </a:ext>
            </a:extLst>
          </p:cNvPr>
          <p:cNvSpPr/>
          <p:nvPr/>
        </p:nvSpPr>
        <p:spPr>
          <a:xfrm>
            <a:off x="6443611" y="4140810"/>
            <a:ext cx="1508805" cy="1459749"/>
          </a:xfrm>
          <a:custGeom>
            <a:avLst/>
            <a:gdLst/>
            <a:ahLst/>
            <a:cxnLst/>
            <a:rect l="l" t="t" r="r" b="b"/>
            <a:pathLst>
              <a:path w="2626" h="2631" extrusionOk="0">
                <a:moveTo>
                  <a:pt x="1313" y="1"/>
                </a:moveTo>
                <a:cubicBezTo>
                  <a:pt x="588" y="1"/>
                  <a:pt x="0" y="593"/>
                  <a:pt x="0" y="1318"/>
                </a:cubicBezTo>
                <a:cubicBezTo>
                  <a:pt x="0" y="2043"/>
                  <a:pt x="588" y="2630"/>
                  <a:pt x="1313" y="2630"/>
                </a:cubicBezTo>
                <a:cubicBezTo>
                  <a:pt x="2038" y="2630"/>
                  <a:pt x="2625" y="2043"/>
                  <a:pt x="2625" y="1318"/>
                </a:cubicBezTo>
                <a:cubicBezTo>
                  <a:pt x="2625" y="593"/>
                  <a:pt x="2038" y="1"/>
                  <a:pt x="1313" y="1"/>
                </a:cubicBezTo>
                <a:close/>
              </a:path>
            </a:pathLst>
          </a:cu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zh-CN" altLang="en-US" sz="3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中期目标</a:t>
            </a:r>
            <a:endParaRPr sz="36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Google Shape;569;p23">
            <a:extLst>
              <a:ext uri="{FF2B5EF4-FFF2-40B4-BE49-F238E27FC236}">
                <a16:creationId xmlns:a16="http://schemas.microsoft.com/office/drawing/2014/main" id="{57A26EC3-193C-4F37-917C-474C0AFC5B43}"/>
              </a:ext>
            </a:extLst>
          </p:cNvPr>
          <p:cNvSpPr/>
          <p:nvPr/>
        </p:nvSpPr>
        <p:spPr>
          <a:xfrm>
            <a:off x="2877987" y="4048907"/>
            <a:ext cx="1508805" cy="1459749"/>
          </a:xfrm>
          <a:custGeom>
            <a:avLst/>
            <a:gdLst/>
            <a:ahLst/>
            <a:cxnLst/>
            <a:rect l="l" t="t" r="r" b="b"/>
            <a:pathLst>
              <a:path w="2626" h="2631" extrusionOk="0">
                <a:moveTo>
                  <a:pt x="1313" y="1"/>
                </a:moveTo>
                <a:cubicBezTo>
                  <a:pt x="588" y="1"/>
                  <a:pt x="0" y="593"/>
                  <a:pt x="0" y="1318"/>
                </a:cubicBezTo>
                <a:cubicBezTo>
                  <a:pt x="0" y="2043"/>
                  <a:pt x="588" y="2630"/>
                  <a:pt x="1313" y="2630"/>
                </a:cubicBezTo>
                <a:cubicBezTo>
                  <a:pt x="2038" y="2630"/>
                  <a:pt x="2625" y="2043"/>
                  <a:pt x="2625" y="1318"/>
                </a:cubicBezTo>
                <a:cubicBezTo>
                  <a:pt x="2625" y="593"/>
                  <a:pt x="2038" y="1"/>
                  <a:pt x="1313" y="1"/>
                </a:cubicBezTo>
                <a:close/>
              </a:path>
            </a:pathLst>
          </a:cu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zh-CN" altLang="en-US" sz="3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短期目标</a:t>
            </a:r>
            <a:endParaRPr sz="36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0BC315-12A4-42F3-8B0E-646317A51AA2}"/>
              </a:ext>
            </a:extLst>
          </p:cNvPr>
          <p:cNvSpPr txBox="1"/>
          <p:nvPr/>
        </p:nvSpPr>
        <p:spPr>
          <a:xfrm>
            <a:off x="8360382" y="4745926"/>
            <a:ext cx="2804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一般为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～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775A66B-88B0-4E51-875D-DE11E73E198A}"/>
              </a:ext>
            </a:extLst>
          </p:cNvPr>
          <p:cNvSpPr txBox="1"/>
          <p:nvPr/>
        </p:nvSpPr>
        <p:spPr>
          <a:xfrm>
            <a:off x="6397212" y="1562757"/>
            <a:ext cx="2804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一般为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～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85A5699-5C47-4AFE-95C5-71CC5E9E3910}"/>
              </a:ext>
            </a:extLst>
          </p:cNvPr>
          <p:cNvSpPr txBox="1"/>
          <p:nvPr/>
        </p:nvSpPr>
        <p:spPr>
          <a:xfrm>
            <a:off x="306334" y="4356812"/>
            <a:ext cx="2804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一般为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～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80;p16">
            <a:extLst>
              <a:ext uri="{FF2B5EF4-FFF2-40B4-BE49-F238E27FC236}">
                <a16:creationId xmlns:a16="http://schemas.microsoft.com/office/drawing/2014/main" id="{C8839E4A-C36E-474C-81B3-012A51DEE7EF}"/>
              </a:ext>
            </a:extLst>
          </p:cNvPr>
          <p:cNvSpPr/>
          <p:nvPr/>
        </p:nvSpPr>
        <p:spPr>
          <a:xfrm rot="10800000">
            <a:off x="8728703" y="2101785"/>
            <a:ext cx="2521600" cy="1510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Google Shape;81;p16">
            <a:extLst>
              <a:ext uri="{FF2B5EF4-FFF2-40B4-BE49-F238E27FC236}">
                <a16:creationId xmlns:a16="http://schemas.microsoft.com/office/drawing/2014/main" id="{2B051292-AFA6-4F19-A696-26EBF3174E77}"/>
              </a:ext>
            </a:extLst>
          </p:cNvPr>
          <p:cNvSpPr/>
          <p:nvPr/>
        </p:nvSpPr>
        <p:spPr>
          <a:xfrm rot="10800000">
            <a:off x="683216" y="2135153"/>
            <a:ext cx="2521600" cy="1510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Google Shape;82;p16">
            <a:extLst>
              <a:ext uri="{FF2B5EF4-FFF2-40B4-BE49-F238E27FC236}">
                <a16:creationId xmlns:a16="http://schemas.microsoft.com/office/drawing/2014/main" id="{4EED265C-A4C8-47CA-A8CD-1D4190FF3F45}"/>
              </a:ext>
            </a:extLst>
          </p:cNvPr>
          <p:cNvSpPr/>
          <p:nvPr/>
        </p:nvSpPr>
        <p:spPr>
          <a:xfrm rot="10800000">
            <a:off x="754016" y="4082091"/>
            <a:ext cx="2521600" cy="1510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103;p16">
            <a:extLst>
              <a:ext uri="{FF2B5EF4-FFF2-40B4-BE49-F238E27FC236}">
                <a16:creationId xmlns:a16="http://schemas.microsoft.com/office/drawing/2014/main" id="{E49E3D64-99F3-43FB-831D-9A5977556846}"/>
              </a:ext>
            </a:extLst>
          </p:cNvPr>
          <p:cNvSpPr/>
          <p:nvPr/>
        </p:nvSpPr>
        <p:spPr>
          <a:xfrm rot="10800000">
            <a:off x="8726047" y="4243311"/>
            <a:ext cx="2521600" cy="1510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0" name="Google Shape;104;p16">
            <a:extLst>
              <a:ext uri="{FF2B5EF4-FFF2-40B4-BE49-F238E27FC236}">
                <a16:creationId xmlns:a16="http://schemas.microsoft.com/office/drawing/2014/main" id="{A214064E-5820-4D41-BA7E-0DEFEB888E40}"/>
              </a:ext>
            </a:extLst>
          </p:cNvPr>
          <p:cNvCxnSpPr>
            <a:cxnSpLocks/>
          </p:cNvCxnSpPr>
          <p:nvPr/>
        </p:nvCxnSpPr>
        <p:spPr>
          <a:xfrm rot="16200000" flipH="1">
            <a:off x="7749503" y="1877985"/>
            <a:ext cx="258800" cy="1699600"/>
          </a:xfrm>
          <a:prstGeom prst="bentConnector4">
            <a:avLst>
              <a:gd name="adj1" fmla="val -303782"/>
              <a:gd name="adj2" fmla="val 63788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" name="Google Shape;106;p16">
            <a:extLst>
              <a:ext uri="{FF2B5EF4-FFF2-40B4-BE49-F238E27FC236}">
                <a16:creationId xmlns:a16="http://schemas.microsoft.com/office/drawing/2014/main" id="{87CE3B0F-462A-4052-9B56-1A8C12CFEE70}"/>
              </a:ext>
            </a:extLst>
          </p:cNvPr>
          <p:cNvCxnSpPr>
            <a:cxnSpLocks/>
          </p:cNvCxnSpPr>
          <p:nvPr/>
        </p:nvCxnSpPr>
        <p:spPr>
          <a:xfrm rot="5400000">
            <a:off x="3985288" y="1881888"/>
            <a:ext cx="258800" cy="1699600"/>
          </a:xfrm>
          <a:prstGeom prst="bentConnector4">
            <a:avLst>
              <a:gd name="adj1" fmla="val -303782"/>
              <a:gd name="adj2" fmla="val 63788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" name="Google Shape;108;p16">
            <a:extLst>
              <a:ext uri="{FF2B5EF4-FFF2-40B4-BE49-F238E27FC236}">
                <a16:creationId xmlns:a16="http://schemas.microsoft.com/office/drawing/2014/main" id="{81097677-D968-437C-9FC5-C8D617D997FA}"/>
              </a:ext>
            </a:extLst>
          </p:cNvPr>
          <p:cNvCxnSpPr>
            <a:cxnSpLocks/>
          </p:cNvCxnSpPr>
          <p:nvPr/>
        </p:nvCxnSpPr>
        <p:spPr>
          <a:xfrm>
            <a:off x="3264888" y="4837712"/>
            <a:ext cx="1699600" cy="27600"/>
          </a:xfrm>
          <a:prstGeom prst="bentConnector4">
            <a:avLst>
              <a:gd name="adj1" fmla="val 36212"/>
              <a:gd name="adj2" fmla="val 2948506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Google Shape;110;p16">
            <a:extLst>
              <a:ext uri="{FF2B5EF4-FFF2-40B4-BE49-F238E27FC236}">
                <a16:creationId xmlns:a16="http://schemas.microsoft.com/office/drawing/2014/main" id="{F9CD9F46-AF42-4B41-B542-CB2347EFF6AC}"/>
              </a:ext>
            </a:extLst>
          </p:cNvPr>
          <p:cNvCxnSpPr>
            <a:cxnSpLocks/>
          </p:cNvCxnSpPr>
          <p:nvPr/>
        </p:nvCxnSpPr>
        <p:spPr>
          <a:xfrm rot="16200000">
            <a:off x="7864903" y="3987691"/>
            <a:ext cx="28000" cy="1699600"/>
          </a:xfrm>
          <a:prstGeom prst="bentConnector4">
            <a:avLst>
              <a:gd name="adj1" fmla="val -2807813"/>
              <a:gd name="adj2" fmla="val 63783"/>
            </a:avLst>
          </a:prstGeom>
          <a:noFill/>
          <a:ln w="38100" cap="flat" cmpd="sng">
            <a:solidFill>
              <a:srgbClr val="5C22B8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4" name="Google Shape;16;p2">
            <a:extLst>
              <a:ext uri="{FF2B5EF4-FFF2-40B4-BE49-F238E27FC236}">
                <a16:creationId xmlns:a16="http://schemas.microsoft.com/office/drawing/2014/main" id="{00094C93-C597-4025-9BB1-1A9966801B17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35" name="Google Shape;17;p2">
              <a:extLst>
                <a:ext uri="{FF2B5EF4-FFF2-40B4-BE49-F238E27FC236}">
                  <a16:creationId xmlns:a16="http://schemas.microsoft.com/office/drawing/2014/main" id="{35A5AEFE-C4A4-4E68-A11E-554752E45509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Google Shape;18;p2">
              <a:extLst>
                <a:ext uri="{FF2B5EF4-FFF2-40B4-BE49-F238E27FC236}">
                  <a16:creationId xmlns:a16="http://schemas.microsoft.com/office/drawing/2014/main" id="{26ED89E7-DD6B-4B96-8574-207E6412708A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Google Shape;13;p2">
            <a:extLst>
              <a:ext uri="{FF2B5EF4-FFF2-40B4-BE49-F238E27FC236}">
                <a16:creationId xmlns:a16="http://schemas.microsoft.com/office/drawing/2014/main" id="{F715122A-C5BA-47B9-BF06-D549E79D8B3A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38" name="Google Shape;14;p2">
              <a:extLst>
                <a:ext uri="{FF2B5EF4-FFF2-40B4-BE49-F238E27FC236}">
                  <a16:creationId xmlns:a16="http://schemas.microsoft.com/office/drawing/2014/main" id="{CB6BD4D1-8396-41AD-A5FC-AD5A0471496B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Google Shape;15;p2">
              <a:extLst>
                <a:ext uri="{FF2B5EF4-FFF2-40B4-BE49-F238E27FC236}">
                  <a16:creationId xmlns:a16="http://schemas.microsoft.com/office/drawing/2014/main" id="{D3CFD4A5-F17E-43C3-AFC8-F7852BE0E219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09F7ABD8-62A0-430D-B2B8-93CB535B7134}"/>
              </a:ext>
            </a:extLst>
          </p:cNvPr>
          <p:cNvSpPr txBox="1"/>
          <p:nvPr/>
        </p:nvSpPr>
        <p:spPr>
          <a:xfrm>
            <a:off x="3810308" y="3193706"/>
            <a:ext cx="464308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3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在制定职业生涯目标规划时，需要考虑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zh-CN" sz="3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内容： </a:t>
            </a:r>
          </a:p>
        </p:txBody>
      </p:sp>
      <p:sp>
        <p:nvSpPr>
          <p:cNvPr id="41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66184F16-29DF-404D-822A-0709E45A7C34}"/>
              </a:ext>
            </a:extLst>
          </p:cNvPr>
          <p:cNvSpPr txBox="1"/>
          <p:nvPr/>
        </p:nvSpPr>
        <p:spPr>
          <a:xfrm>
            <a:off x="1241365" y="2232601"/>
            <a:ext cx="1536636" cy="1216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达到该目标的途径</a:t>
            </a:r>
            <a:endParaRPr lang="en-US" altLang="zh-CN" sz="12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13146EA-4CC6-47A5-AC7E-34805B2081E4}"/>
              </a:ext>
            </a:extLst>
          </p:cNvPr>
          <p:cNvSpPr txBox="1"/>
          <p:nvPr/>
        </p:nvSpPr>
        <p:spPr>
          <a:xfrm>
            <a:off x="8957541" y="2164686"/>
            <a:ext cx="223259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达到该目标所需的能力、训练及教育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AEEB3CE-52FC-4CE5-8498-046A94CC7BFA}"/>
              </a:ext>
            </a:extLst>
          </p:cNvPr>
          <p:cNvSpPr txBox="1"/>
          <p:nvPr/>
        </p:nvSpPr>
        <p:spPr>
          <a:xfrm>
            <a:off x="1021916" y="4181487"/>
            <a:ext cx="2169240" cy="1308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达到该目标的积极力量</a:t>
            </a:r>
            <a:endParaRPr lang="en-US" altLang="zh-CN" sz="12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E8583EEF-32DC-47A3-A243-889F1F9848B5}"/>
              </a:ext>
            </a:extLst>
          </p:cNvPr>
          <p:cNvSpPr txBox="1"/>
          <p:nvPr/>
        </p:nvSpPr>
        <p:spPr>
          <a:xfrm>
            <a:off x="9327954" y="4372627"/>
            <a:ext cx="1491767" cy="1216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达到该目标的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助力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sym typeface="Roboto Bold"/>
            </a:endParaRPr>
          </a:p>
        </p:txBody>
      </p:sp>
    </p:spTree>
    <p:extLst>
      <p:ext uri="{BB962C8B-B14F-4D97-AF65-F5344CB8AC3E}">
        <p14:creationId xmlns:p14="http://schemas.microsoft.com/office/powerpoint/2010/main" val="40683038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30"/>
          <p:cNvSpPr/>
          <p:nvPr/>
        </p:nvSpPr>
        <p:spPr>
          <a:xfrm>
            <a:off x="1068483" y="1574017"/>
            <a:ext cx="4755335" cy="47549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0" name="Google Shape;620;p30"/>
          <p:cNvSpPr/>
          <p:nvPr/>
        </p:nvSpPr>
        <p:spPr>
          <a:xfrm>
            <a:off x="1214764" y="1007562"/>
            <a:ext cx="4524739" cy="4298390"/>
          </a:xfrm>
          <a:prstGeom prst="pie">
            <a:avLst>
              <a:gd name="adj1" fmla="val 16203509"/>
              <a:gd name="adj2" fmla="val 13157874"/>
            </a:avLst>
          </a:prstGeom>
          <a:solidFill>
            <a:srgbClr val="B3C9FE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1" name="Google Shape;621;p30"/>
          <p:cNvSpPr/>
          <p:nvPr/>
        </p:nvSpPr>
        <p:spPr>
          <a:xfrm>
            <a:off x="1646949" y="1046923"/>
            <a:ext cx="3674396" cy="36743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8" name="Google Shape;628;p30"/>
          <p:cNvSpPr/>
          <p:nvPr/>
        </p:nvSpPr>
        <p:spPr>
          <a:xfrm flipH="1">
            <a:off x="6303180" y="3298175"/>
            <a:ext cx="857600" cy="858000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1" name="Google Shape;631;p30"/>
          <p:cNvSpPr/>
          <p:nvPr/>
        </p:nvSpPr>
        <p:spPr>
          <a:xfrm flipH="1">
            <a:off x="6303180" y="1923859"/>
            <a:ext cx="857600" cy="858000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4" name="Google Shape;634;p30"/>
          <p:cNvSpPr/>
          <p:nvPr/>
        </p:nvSpPr>
        <p:spPr>
          <a:xfrm flipH="1">
            <a:off x="6303180" y="4700375"/>
            <a:ext cx="857600" cy="858000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6" name="Google Shape;636;p30"/>
          <p:cNvSpPr/>
          <p:nvPr/>
        </p:nvSpPr>
        <p:spPr>
          <a:xfrm>
            <a:off x="6499009" y="2364215"/>
            <a:ext cx="465943" cy="220563"/>
          </a:xfrm>
          <a:custGeom>
            <a:avLst/>
            <a:gdLst/>
            <a:ahLst/>
            <a:cxnLst/>
            <a:rect l="l" t="t" r="r" b="b"/>
            <a:pathLst>
              <a:path w="11847" h="5608" extrusionOk="0">
                <a:moveTo>
                  <a:pt x="3530" y="3466"/>
                </a:moveTo>
                <a:lnTo>
                  <a:pt x="3530" y="4883"/>
                </a:lnTo>
                <a:lnTo>
                  <a:pt x="757" y="4883"/>
                </a:lnTo>
                <a:lnTo>
                  <a:pt x="757" y="3466"/>
                </a:lnTo>
                <a:close/>
                <a:moveTo>
                  <a:pt x="7688" y="725"/>
                </a:moveTo>
                <a:lnTo>
                  <a:pt x="7688" y="4883"/>
                </a:lnTo>
                <a:lnTo>
                  <a:pt x="4223" y="4883"/>
                </a:lnTo>
                <a:lnTo>
                  <a:pt x="4223" y="725"/>
                </a:lnTo>
                <a:close/>
                <a:moveTo>
                  <a:pt x="11185" y="2111"/>
                </a:moveTo>
                <a:lnTo>
                  <a:pt x="11185" y="4883"/>
                </a:lnTo>
                <a:lnTo>
                  <a:pt x="8381" y="4883"/>
                </a:lnTo>
                <a:lnTo>
                  <a:pt x="8381" y="2111"/>
                </a:lnTo>
                <a:close/>
                <a:moveTo>
                  <a:pt x="3845" y="0"/>
                </a:moveTo>
                <a:cubicBezTo>
                  <a:pt x="3656" y="0"/>
                  <a:pt x="3498" y="158"/>
                  <a:pt x="3498" y="378"/>
                </a:cubicBezTo>
                <a:lnTo>
                  <a:pt x="3498" y="2804"/>
                </a:lnTo>
                <a:lnTo>
                  <a:pt x="348" y="2804"/>
                </a:lnTo>
                <a:cubicBezTo>
                  <a:pt x="158" y="2804"/>
                  <a:pt x="1" y="2962"/>
                  <a:pt x="1" y="3151"/>
                </a:cubicBezTo>
                <a:lnTo>
                  <a:pt x="1" y="5261"/>
                </a:lnTo>
                <a:cubicBezTo>
                  <a:pt x="1" y="5450"/>
                  <a:pt x="158" y="5608"/>
                  <a:pt x="348" y="5608"/>
                </a:cubicBezTo>
                <a:lnTo>
                  <a:pt x="11500" y="5608"/>
                </a:lnTo>
                <a:cubicBezTo>
                  <a:pt x="11689" y="5608"/>
                  <a:pt x="11847" y="5450"/>
                  <a:pt x="11847" y="5261"/>
                </a:cubicBezTo>
                <a:lnTo>
                  <a:pt x="11847" y="1733"/>
                </a:lnTo>
                <a:cubicBezTo>
                  <a:pt x="11847" y="1544"/>
                  <a:pt x="11689" y="1386"/>
                  <a:pt x="11532" y="1386"/>
                </a:cubicBezTo>
                <a:lnTo>
                  <a:pt x="8381" y="1386"/>
                </a:lnTo>
                <a:lnTo>
                  <a:pt x="8381" y="378"/>
                </a:lnTo>
                <a:cubicBezTo>
                  <a:pt x="8381" y="158"/>
                  <a:pt x="8224" y="0"/>
                  <a:pt x="803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7" name="Google Shape;637;p30"/>
          <p:cNvSpPr/>
          <p:nvPr/>
        </p:nvSpPr>
        <p:spPr>
          <a:xfrm>
            <a:off x="6637805" y="2120094"/>
            <a:ext cx="192088" cy="218124"/>
          </a:xfrm>
          <a:custGeom>
            <a:avLst/>
            <a:gdLst/>
            <a:ahLst/>
            <a:cxnLst/>
            <a:rect l="l" t="t" r="r" b="b"/>
            <a:pathLst>
              <a:path w="4884" h="5546" extrusionOk="0">
                <a:moveTo>
                  <a:pt x="2426" y="662"/>
                </a:moveTo>
                <a:cubicBezTo>
                  <a:pt x="2804" y="662"/>
                  <a:pt x="3120" y="977"/>
                  <a:pt x="3120" y="1387"/>
                </a:cubicBezTo>
                <a:cubicBezTo>
                  <a:pt x="3120" y="1765"/>
                  <a:pt x="2804" y="2080"/>
                  <a:pt x="2426" y="2080"/>
                </a:cubicBezTo>
                <a:cubicBezTo>
                  <a:pt x="2017" y="2080"/>
                  <a:pt x="1702" y="1765"/>
                  <a:pt x="1702" y="1387"/>
                </a:cubicBezTo>
                <a:cubicBezTo>
                  <a:pt x="1702" y="977"/>
                  <a:pt x="2017" y="662"/>
                  <a:pt x="2426" y="662"/>
                </a:cubicBezTo>
                <a:close/>
                <a:moveTo>
                  <a:pt x="2426" y="2742"/>
                </a:moveTo>
                <a:cubicBezTo>
                  <a:pt x="3340" y="2742"/>
                  <a:pt x="4128" y="3529"/>
                  <a:pt x="4128" y="4474"/>
                </a:cubicBezTo>
                <a:lnTo>
                  <a:pt x="4128" y="4852"/>
                </a:lnTo>
                <a:lnTo>
                  <a:pt x="694" y="4852"/>
                </a:lnTo>
                <a:lnTo>
                  <a:pt x="694" y="4474"/>
                </a:lnTo>
                <a:cubicBezTo>
                  <a:pt x="694" y="3498"/>
                  <a:pt x="1481" y="2742"/>
                  <a:pt x="2426" y="2742"/>
                </a:cubicBezTo>
                <a:close/>
                <a:moveTo>
                  <a:pt x="2489" y="1"/>
                </a:moveTo>
                <a:cubicBezTo>
                  <a:pt x="1733" y="1"/>
                  <a:pt x="1103" y="631"/>
                  <a:pt x="1103" y="1387"/>
                </a:cubicBezTo>
                <a:cubicBezTo>
                  <a:pt x="1103" y="1733"/>
                  <a:pt x="1229" y="2049"/>
                  <a:pt x="1450" y="2269"/>
                </a:cubicBezTo>
                <a:cubicBezTo>
                  <a:pt x="568" y="2679"/>
                  <a:pt x="1" y="3498"/>
                  <a:pt x="1" y="4474"/>
                </a:cubicBezTo>
                <a:lnTo>
                  <a:pt x="1" y="5199"/>
                </a:lnTo>
                <a:cubicBezTo>
                  <a:pt x="1" y="5388"/>
                  <a:pt x="158" y="5546"/>
                  <a:pt x="379" y="5546"/>
                </a:cubicBezTo>
                <a:lnTo>
                  <a:pt x="4537" y="5546"/>
                </a:lnTo>
                <a:cubicBezTo>
                  <a:pt x="4726" y="5546"/>
                  <a:pt x="4884" y="5388"/>
                  <a:pt x="4884" y="5199"/>
                </a:cubicBezTo>
                <a:lnTo>
                  <a:pt x="4884" y="4474"/>
                </a:lnTo>
                <a:cubicBezTo>
                  <a:pt x="4884" y="3498"/>
                  <a:pt x="4348" y="2679"/>
                  <a:pt x="3529" y="2269"/>
                </a:cubicBezTo>
                <a:cubicBezTo>
                  <a:pt x="3750" y="2049"/>
                  <a:pt x="3876" y="1733"/>
                  <a:pt x="3876" y="1387"/>
                </a:cubicBezTo>
                <a:cubicBezTo>
                  <a:pt x="3876" y="631"/>
                  <a:pt x="3246" y="1"/>
                  <a:pt x="248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8" name="Google Shape;638;p30"/>
          <p:cNvSpPr/>
          <p:nvPr/>
        </p:nvSpPr>
        <p:spPr>
          <a:xfrm>
            <a:off x="6691097" y="2419277"/>
            <a:ext cx="83065" cy="109770"/>
          </a:xfrm>
          <a:custGeom>
            <a:avLst/>
            <a:gdLst/>
            <a:ahLst/>
            <a:cxnLst/>
            <a:rect l="l" t="t" r="r" b="b"/>
            <a:pathLst>
              <a:path w="2112" h="2791" extrusionOk="0">
                <a:moveTo>
                  <a:pt x="1095" y="0"/>
                </a:moveTo>
                <a:cubicBezTo>
                  <a:pt x="1001" y="0"/>
                  <a:pt x="903" y="28"/>
                  <a:pt x="819" y="112"/>
                </a:cubicBezTo>
                <a:lnTo>
                  <a:pt x="126" y="805"/>
                </a:lnTo>
                <a:cubicBezTo>
                  <a:pt x="0" y="931"/>
                  <a:pt x="0" y="1184"/>
                  <a:pt x="126" y="1278"/>
                </a:cubicBezTo>
                <a:cubicBezTo>
                  <a:pt x="205" y="1341"/>
                  <a:pt x="292" y="1373"/>
                  <a:pt x="378" y="1373"/>
                </a:cubicBezTo>
                <a:cubicBezTo>
                  <a:pt x="465" y="1373"/>
                  <a:pt x="552" y="1341"/>
                  <a:pt x="630" y="1278"/>
                </a:cubicBezTo>
                <a:lnTo>
                  <a:pt x="756" y="1184"/>
                </a:lnTo>
                <a:lnTo>
                  <a:pt x="756" y="2066"/>
                </a:lnTo>
                <a:lnTo>
                  <a:pt x="378" y="2066"/>
                </a:lnTo>
                <a:cubicBezTo>
                  <a:pt x="189" y="2066"/>
                  <a:pt x="32" y="2223"/>
                  <a:pt x="32" y="2444"/>
                </a:cubicBezTo>
                <a:cubicBezTo>
                  <a:pt x="32" y="2633"/>
                  <a:pt x="189" y="2790"/>
                  <a:pt x="378" y="2790"/>
                </a:cubicBezTo>
                <a:lnTo>
                  <a:pt x="1765" y="2790"/>
                </a:lnTo>
                <a:cubicBezTo>
                  <a:pt x="1954" y="2790"/>
                  <a:pt x="2111" y="2633"/>
                  <a:pt x="2111" y="2444"/>
                </a:cubicBezTo>
                <a:cubicBezTo>
                  <a:pt x="2111" y="2223"/>
                  <a:pt x="1954" y="2066"/>
                  <a:pt x="1765" y="2066"/>
                </a:cubicBezTo>
                <a:lnTo>
                  <a:pt x="1418" y="2066"/>
                </a:lnTo>
                <a:lnTo>
                  <a:pt x="1418" y="333"/>
                </a:lnTo>
                <a:cubicBezTo>
                  <a:pt x="1418" y="175"/>
                  <a:pt x="1323" y="81"/>
                  <a:pt x="1229" y="18"/>
                </a:cubicBezTo>
                <a:cubicBezTo>
                  <a:pt x="1187" y="7"/>
                  <a:pt x="1141" y="0"/>
                  <a:pt x="109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0" name="Google Shape;640;p30"/>
          <p:cNvSpPr/>
          <p:nvPr/>
        </p:nvSpPr>
        <p:spPr>
          <a:xfrm>
            <a:off x="6897383" y="5113864"/>
            <a:ext cx="68198" cy="28554"/>
          </a:xfrm>
          <a:custGeom>
            <a:avLst/>
            <a:gdLst/>
            <a:ahLst/>
            <a:cxnLst/>
            <a:rect l="l" t="t" r="r" b="b"/>
            <a:pathLst>
              <a:path w="1734" h="726" extrusionOk="0">
                <a:moveTo>
                  <a:pt x="379" y="1"/>
                </a:moveTo>
                <a:cubicBezTo>
                  <a:pt x="158" y="1"/>
                  <a:pt x="1" y="158"/>
                  <a:pt x="1" y="347"/>
                </a:cubicBezTo>
                <a:cubicBezTo>
                  <a:pt x="1" y="568"/>
                  <a:pt x="158" y="725"/>
                  <a:pt x="379" y="725"/>
                </a:cubicBezTo>
                <a:lnTo>
                  <a:pt x="1387" y="725"/>
                </a:lnTo>
                <a:cubicBezTo>
                  <a:pt x="1576" y="725"/>
                  <a:pt x="1733" y="568"/>
                  <a:pt x="1733" y="347"/>
                </a:cubicBezTo>
                <a:cubicBezTo>
                  <a:pt x="1702" y="158"/>
                  <a:pt x="1544" y="1"/>
                  <a:pt x="138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1" name="Google Shape;641;p30"/>
          <p:cNvSpPr/>
          <p:nvPr/>
        </p:nvSpPr>
        <p:spPr>
          <a:xfrm>
            <a:off x="6882516" y="5170853"/>
            <a:ext cx="55809" cy="53332"/>
          </a:xfrm>
          <a:custGeom>
            <a:avLst/>
            <a:gdLst/>
            <a:ahLst/>
            <a:cxnLst/>
            <a:rect l="l" t="t" r="r" b="b"/>
            <a:pathLst>
              <a:path w="1419" h="1356" extrusionOk="0">
                <a:moveTo>
                  <a:pt x="351" y="1"/>
                </a:moveTo>
                <a:cubicBezTo>
                  <a:pt x="260" y="1"/>
                  <a:pt x="174" y="32"/>
                  <a:pt x="127" y="95"/>
                </a:cubicBezTo>
                <a:cubicBezTo>
                  <a:pt x="1" y="221"/>
                  <a:pt x="1" y="410"/>
                  <a:pt x="127" y="568"/>
                </a:cubicBezTo>
                <a:lnTo>
                  <a:pt x="820" y="1261"/>
                </a:lnTo>
                <a:cubicBezTo>
                  <a:pt x="883" y="1324"/>
                  <a:pt x="969" y="1356"/>
                  <a:pt x="1056" y="1356"/>
                </a:cubicBezTo>
                <a:cubicBezTo>
                  <a:pt x="1143" y="1356"/>
                  <a:pt x="1229" y="1324"/>
                  <a:pt x="1292" y="1261"/>
                </a:cubicBezTo>
                <a:cubicBezTo>
                  <a:pt x="1418" y="1166"/>
                  <a:pt x="1418" y="914"/>
                  <a:pt x="1292" y="788"/>
                </a:cubicBezTo>
                <a:lnTo>
                  <a:pt x="599" y="95"/>
                </a:lnTo>
                <a:cubicBezTo>
                  <a:pt x="536" y="32"/>
                  <a:pt x="442" y="1"/>
                  <a:pt x="35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2" name="Google Shape;642;p30"/>
          <p:cNvSpPr/>
          <p:nvPr/>
        </p:nvSpPr>
        <p:spPr>
          <a:xfrm>
            <a:off x="6883775" y="5033316"/>
            <a:ext cx="55770" cy="54275"/>
          </a:xfrm>
          <a:custGeom>
            <a:avLst/>
            <a:gdLst/>
            <a:ahLst/>
            <a:cxnLst/>
            <a:rect l="l" t="t" r="r" b="b"/>
            <a:pathLst>
              <a:path w="1418" h="1380" extrusionOk="0">
                <a:moveTo>
                  <a:pt x="1067" y="1"/>
                </a:moveTo>
                <a:cubicBezTo>
                  <a:pt x="977" y="1"/>
                  <a:pt x="882" y="32"/>
                  <a:pt x="819" y="95"/>
                </a:cubicBezTo>
                <a:lnTo>
                  <a:pt x="126" y="788"/>
                </a:lnTo>
                <a:cubicBezTo>
                  <a:pt x="0" y="914"/>
                  <a:pt x="0" y="1135"/>
                  <a:pt x="126" y="1261"/>
                </a:cubicBezTo>
                <a:cubicBezTo>
                  <a:pt x="189" y="1340"/>
                  <a:pt x="268" y="1379"/>
                  <a:pt x="351" y="1379"/>
                </a:cubicBezTo>
                <a:cubicBezTo>
                  <a:pt x="433" y="1379"/>
                  <a:pt x="520" y="1340"/>
                  <a:pt x="599" y="1261"/>
                </a:cubicBezTo>
                <a:lnTo>
                  <a:pt x="1292" y="568"/>
                </a:lnTo>
                <a:cubicBezTo>
                  <a:pt x="1418" y="442"/>
                  <a:pt x="1418" y="190"/>
                  <a:pt x="1292" y="95"/>
                </a:cubicBezTo>
                <a:cubicBezTo>
                  <a:pt x="1244" y="32"/>
                  <a:pt x="1158" y="1"/>
                  <a:pt x="106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3" name="Google Shape;643;p30"/>
          <p:cNvSpPr/>
          <p:nvPr/>
        </p:nvSpPr>
        <p:spPr>
          <a:xfrm>
            <a:off x="6498380" y="4952768"/>
            <a:ext cx="355661" cy="353184"/>
          </a:xfrm>
          <a:custGeom>
            <a:avLst/>
            <a:gdLst/>
            <a:ahLst/>
            <a:cxnLst/>
            <a:rect l="l" t="t" r="r" b="b"/>
            <a:pathLst>
              <a:path w="9043" h="8980" extrusionOk="0">
                <a:moveTo>
                  <a:pt x="1419" y="3403"/>
                </a:moveTo>
                <a:lnTo>
                  <a:pt x="1419" y="4790"/>
                </a:lnTo>
                <a:cubicBezTo>
                  <a:pt x="1009" y="4790"/>
                  <a:pt x="694" y="4506"/>
                  <a:pt x="694" y="4097"/>
                </a:cubicBezTo>
                <a:cubicBezTo>
                  <a:pt x="694" y="3719"/>
                  <a:pt x="1009" y="3403"/>
                  <a:pt x="1419" y="3403"/>
                </a:cubicBezTo>
                <a:close/>
                <a:moveTo>
                  <a:pt x="4191" y="2710"/>
                </a:moveTo>
                <a:lnTo>
                  <a:pt x="4191" y="5483"/>
                </a:lnTo>
                <a:lnTo>
                  <a:pt x="2490" y="5483"/>
                </a:lnTo>
                <a:cubicBezTo>
                  <a:pt x="2269" y="5483"/>
                  <a:pt x="2112" y="5325"/>
                  <a:pt x="2112" y="5105"/>
                </a:cubicBezTo>
                <a:lnTo>
                  <a:pt x="2112" y="3088"/>
                </a:lnTo>
                <a:cubicBezTo>
                  <a:pt x="2112" y="2868"/>
                  <a:pt x="2269" y="2710"/>
                  <a:pt x="2490" y="2710"/>
                </a:cubicBezTo>
                <a:close/>
                <a:moveTo>
                  <a:pt x="6995" y="1828"/>
                </a:moveTo>
                <a:lnTo>
                  <a:pt x="6995" y="6428"/>
                </a:lnTo>
                <a:cubicBezTo>
                  <a:pt x="6428" y="5924"/>
                  <a:pt x="5672" y="5609"/>
                  <a:pt x="4884" y="5514"/>
                </a:cubicBezTo>
                <a:lnTo>
                  <a:pt x="4884" y="2710"/>
                </a:lnTo>
                <a:cubicBezTo>
                  <a:pt x="5672" y="2647"/>
                  <a:pt x="6428" y="2332"/>
                  <a:pt x="6995" y="1828"/>
                </a:cubicBezTo>
                <a:close/>
                <a:moveTo>
                  <a:pt x="8066" y="631"/>
                </a:moveTo>
                <a:cubicBezTo>
                  <a:pt x="8255" y="631"/>
                  <a:pt x="8413" y="789"/>
                  <a:pt x="8413" y="978"/>
                </a:cubicBezTo>
                <a:lnTo>
                  <a:pt x="8413" y="7216"/>
                </a:lnTo>
                <a:cubicBezTo>
                  <a:pt x="8413" y="7405"/>
                  <a:pt x="8255" y="7562"/>
                  <a:pt x="8066" y="7562"/>
                </a:cubicBezTo>
                <a:cubicBezTo>
                  <a:pt x="7877" y="7562"/>
                  <a:pt x="7720" y="7405"/>
                  <a:pt x="7720" y="7216"/>
                </a:cubicBezTo>
                <a:lnTo>
                  <a:pt x="7720" y="978"/>
                </a:lnTo>
                <a:cubicBezTo>
                  <a:pt x="7720" y="789"/>
                  <a:pt x="7877" y="631"/>
                  <a:pt x="8066" y="631"/>
                </a:cubicBezTo>
                <a:close/>
                <a:moveTo>
                  <a:pt x="3498" y="6176"/>
                </a:moveTo>
                <a:lnTo>
                  <a:pt x="3498" y="7909"/>
                </a:lnTo>
                <a:cubicBezTo>
                  <a:pt x="3498" y="8129"/>
                  <a:pt x="3340" y="8287"/>
                  <a:pt x="3151" y="8287"/>
                </a:cubicBezTo>
                <a:cubicBezTo>
                  <a:pt x="2962" y="8287"/>
                  <a:pt x="2805" y="8129"/>
                  <a:pt x="2805" y="7909"/>
                </a:cubicBezTo>
                <a:lnTo>
                  <a:pt x="2805" y="6176"/>
                </a:lnTo>
                <a:close/>
                <a:moveTo>
                  <a:pt x="8035" y="1"/>
                </a:moveTo>
                <a:cubicBezTo>
                  <a:pt x="7531" y="1"/>
                  <a:pt x="7090" y="411"/>
                  <a:pt x="6995" y="883"/>
                </a:cubicBezTo>
                <a:lnTo>
                  <a:pt x="6680" y="1198"/>
                </a:lnTo>
                <a:cubicBezTo>
                  <a:pt x="6144" y="1734"/>
                  <a:pt x="5325" y="2049"/>
                  <a:pt x="4538" y="2049"/>
                </a:cubicBezTo>
                <a:lnTo>
                  <a:pt x="2427" y="2049"/>
                </a:lnTo>
                <a:cubicBezTo>
                  <a:pt x="2017" y="2049"/>
                  <a:pt x="1608" y="2332"/>
                  <a:pt x="1450" y="2773"/>
                </a:cubicBezTo>
                <a:lnTo>
                  <a:pt x="1387" y="2773"/>
                </a:lnTo>
                <a:cubicBezTo>
                  <a:pt x="631" y="2773"/>
                  <a:pt x="1" y="3403"/>
                  <a:pt x="1" y="4128"/>
                </a:cubicBezTo>
                <a:cubicBezTo>
                  <a:pt x="1" y="4884"/>
                  <a:pt x="631" y="5514"/>
                  <a:pt x="1387" y="5514"/>
                </a:cubicBezTo>
                <a:lnTo>
                  <a:pt x="1450" y="5514"/>
                </a:lnTo>
                <a:cubicBezTo>
                  <a:pt x="1576" y="5798"/>
                  <a:pt x="1797" y="6018"/>
                  <a:pt x="2080" y="6144"/>
                </a:cubicBezTo>
                <a:lnTo>
                  <a:pt x="2080" y="7940"/>
                </a:lnTo>
                <a:cubicBezTo>
                  <a:pt x="2112" y="8507"/>
                  <a:pt x="2584" y="8980"/>
                  <a:pt x="3151" y="8980"/>
                </a:cubicBezTo>
                <a:cubicBezTo>
                  <a:pt x="3750" y="8980"/>
                  <a:pt x="4160" y="8507"/>
                  <a:pt x="4160" y="7972"/>
                </a:cubicBezTo>
                <a:lnTo>
                  <a:pt x="4160" y="6239"/>
                </a:lnTo>
                <a:lnTo>
                  <a:pt x="4538" y="6239"/>
                </a:lnTo>
                <a:cubicBezTo>
                  <a:pt x="5325" y="6239"/>
                  <a:pt x="6144" y="6554"/>
                  <a:pt x="6680" y="7090"/>
                </a:cubicBezTo>
                <a:lnTo>
                  <a:pt x="6995" y="7405"/>
                </a:lnTo>
                <a:cubicBezTo>
                  <a:pt x="7090" y="7909"/>
                  <a:pt x="7531" y="8287"/>
                  <a:pt x="8035" y="8287"/>
                </a:cubicBezTo>
                <a:cubicBezTo>
                  <a:pt x="8633" y="8287"/>
                  <a:pt x="9043" y="7814"/>
                  <a:pt x="9043" y="7247"/>
                </a:cubicBezTo>
                <a:lnTo>
                  <a:pt x="9043" y="1041"/>
                </a:lnTo>
                <a:cubicBezTo>
                  <a:pt x="9043" y="442"/>
                  <a:pt x="8570" y="1"/>
                  <a:pt x="80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5" name="Google Shape;645;p30"/>
          <p:cNvSpPr/>
          <p:nvPr/>
        </p:nvSpPr>
        <p:spPr>
          <a:xfrm>
            <a:off x="6556451" y="3510904"/>
            <a:ext cx="351059" cy="489553"/>
          </a:xfrm>
          <a:custGeom>
            <a:avLst/>
            <a:gdLst/>
            <a:ahLst/>
            <a:cxnLst/>
            <a:rect l="l" t="t" r="r" b="b"/>
            <a:pathLst>
              <a:path w="9105" h="12697" extrusionOk="0">
                <a:moveTo>
                  <a:pt x="7467" y="851"/>
                </a:moveTo>
                <a:lnTo>
                  <a:pt x="7467" y="2426"/>
                </a:lnTo>
                <a:cubicBezTo>
                  <a:pt x="7152" y="2300"/>
                  <a:pt x="6711" y="2237"/>
                  <a:pt x="6238" y="2237"/>
                </a:cubicBezTo>
                <a:cubicBezTo>
                  <a:pt x="5198" y="2237"/>
                  <a:pt x="4411" y="2678"/>
                  <a:pt x="4379" y="2710"/>
                </a:cubicBezTo>
                <a:cubicBezTo>
                  <a:pt x="4379" y="2710"/>
                  <a:pt x="3718" y="3056"/>
                  <a:pt x="2930" y="3056"/>
                </a:cubicBezTo>
                <a:cubicBezTo>
                  <a:pt x="2426" y="3056"/>
                  <a:pt x="1953" y="2899"/>
                  <a:pt x="1701" y="2773"/>
                </a:cubicBezTo>
                <a:lnTo>
                  <a:pt x="1701" y="851"/>
                </a:lnTo>
                <a:close/>
                <a:moveTo>
                  <a:pt x="6207" y="3088"/>
                </a:moveTo>
                <a:cubicBezTo>
                  <a:pt x="6711" y="3088"/>
                  <a:pt x="7183" y="3245"/>
                  <a:pt x="7404" y="3371"/>
                </a:cubicBezTo>
                <a:cubicBezTo>
                  <a:pt x="7309" y="4789"/>
                  <a:pt x="6049" y="5986"/>
                  <a:pt x="4537" y="5986"/>
                </a:cubicBezTo>
                <a:cubicBezTo>
                  <a:pt x="3151" y="5986"/>
                  <a:pt x="2016" y="5041"/>
                  <a:pt x="1701" y="3718"/>
                </a:cubicBezTo>
                <a:lnTo>
                  <a:pt x="1701" y="3718"/>
                </a:lnTo>
                <a:cubicBezTo>
                  <a:pt x="2016" y="3844"/>
                  <a:pt x="2426" y="3939"/>
                  <a:pt x="2899" y="3939"/>
                </a:cubicBezTo>
                <a:cubicBezTo>
                  <a:pt x="3907" y="3939"/>
                  <a:pt x="4694" y="3498"/>
                  <a:pt x="4726" y="3466"/>
                </a:cubicBezTo>
                <a:cubicBezTo>
                  <a:pt x="4726" y="3466"/>
                  <a:pt x="5419" y="3088"/>
                  <a:pt x="6207" y="3088"/>
                </a:cubicBezTo>
                <a:close/>
                <a:moveTo>
                  <a:pt x="4537" y="10240"/>
                </a:moveTo>
                <a:cubicBezTo>
                  <a:pt x="5135" y="10240"/>
                  <a:pt x="5639" y="10933"/>
                  <a:pt x="5765" y="11878"/>
                </a:cubicBezTo>
                <a:lnTo>
                  <a:pt x="3308" y="11878"/>
                </a:lnTo>
                <a:cubicBezTo>
                  <a:pt x="3434" y="10933"/>
                  <a:pt x="3938" y="10240"/>
                  <a:pt x="4537" y="10240"/>
                </a:cubicBezTo>
                <a:close/>
                <a:moveTo>
                  <a:pt x="4505" y="6774"/>
                </a:moveTo>
                <a:cubicBezTo>
                  <a:pt x="6144" y="6806"/>
                  <a:pt x="7467" y="8066"/>
                  <a:pt x="7467" y="9672"/>
                </a:cubicBezTo>
                <a:lnTo>
                  <a:pt x="7467" y="11878"/>
                </a:lnTo>
                <a:lnTo>
                  <a:pt x="6585" y="11878"/>
                </a:lnTo>
                <a:cubicBezTo>
                  <a:pt x="6553" y="11279"/>
                  <a:pt x="6364" y="10744"/>
                  <a:pt x="6049" y="10303"/>
                </a:cubicBezTo>
                <a:cubicBezTo>
                  <a:pt x="5639" y="9704"/>
                  <a:pt x="5104" y="9389"/>
                  <a:pt x="4537" y="9389"/>
                </a:cubicBezTo>
                <a:cubicBezTo>
                  <a:pt x="3938" y="9389"/>
                  <a:pt x="3434" y="9704"/>
                  <a:pt x="3056" y="10303"/>
                </a:cubicBezTo>
                <a:cubicBezTo>
                  <a:pt x="2772" y="10744"/>
                  <a:pt x="2583" y="11279"/>
                  <a:pt x="2489" y="11878"/>
                </a:cubicBezTo>
                <a:lnTo>
                  <a:pt x="1638" y="11878"/>
                </a:lnTo>
                <a:lnTo>
                  <a:pt x="1638" y="9672"/>
                </a:lnTo>
                <a:cubicBezTo>
                  <a:pt x="1638" y="8066"/>
                  <a:pt x="2930" y="6774"/>
                  <a:pt x="4505" y="6774"/>
                </a:cubicBezTo>
                <a:close/>
                <a:moveTo>
                  <a:pt x="410" y="0"/>
                </a:moveTo>
                <a:cubicBezTo>
                  <a:pt x="158" y="0"/>
                  <a:pt x="0" y="189"/>
                  <a:pt x="0" y="410"/>
                </a:cubicBezTo>
                <a:cubicBezTo>
                  <a:pt x="0" y="662"/>
                  <a:pt x="221" y="851"/>
                  <a:pt x="410" y="851"/>
                </a:cubicBezTo>
                <a:lnTo>
                  <a:pt x="851" y="851"/>
                </a:lnTo>
                <a:lnTo>
                  <a:pt x="851" y="3056"/>
                </a:lnTo>
                <a:cubicBezTo>
                  <a:pt x="851" y="4506"/>
                  <a:pt x="1670" y="5734"/>
                  <a:pt x="2867" y="6364"/>
                </a:cubicBezTo>
                <a:cubicBezTo>
                  <a:pt x="1670" y="6995"/>
                  <a:pt x="851" y="8223"/>
                  <a:pt x="851" y="9672"/>
                </a:cubicBezTo>
                <a:lnTo>
                  <a:pt x="851" y="11878"/>
                </a:lnTo>
                <a:lnTo>
                  <a:pt x="410" y="11878"/>
                </a:lnTo>
                <a:cubicBezTo>
                  <a:pt x="158" y="11878"/>
                  <a:pt x="0" y="12067"/>
                  <a:pt x="0" y="12287"/>
                </a:cubicBezTo>
                <a:cubicBezTo>
                  <a:pt x="0" y="12508"/>
                  <a:pt x="221" y="12697"/>
                  <a:pt x="410" y="12697"/>
                </a:cubicBezTo>
                <a:lnTo>
                  <a:pt x="8664" y="12697"/>
                </a:lnTo>
                <a:cubicBezTo>
                  <a:pt x="8916" y="12697"/>
                  <a:pt x="9105" y="12508"/>
                  <a:pt x="9105" y="12287"/>
                </a:cubicBezTo>
                <a:cubicBezTo>
                  <a:pt x="9105" y="12035"/>
                  <a:pt x="8916" y="11878"/>
                  <a:pt x="8664" y="11878"/>
                </a:cubicBezTo>
                <a:lnTo>
                  <a:pt x="8286" y="11878"/>
                </a:lnTo>
                <a:lnTo>
                  <a:pt x="8286" y="9672"/>
                </a:lnTo>
                <a:cubicBezTo>
                  <a:pt x="8286" y="8223"/>
                  <a:pt x="7467" y="6995"/>
                  <a:pt x="6270" y="6364"/>
                </a:cubicBezTo>
                <a:cubicBezTo>
                  <a:pt x="7467" y="5734"/>
                  <a:pt x="8286" y="4506"/>
                  <a:pt x="8286" y="3056"/>
                </a:cubicBezTo>
                <a:lnTo>
                  <a:pt x="8286" y="851"/>
                </a:lnTo>
                <a:lnTo>
                  <a:pt x="8664" y="851"/>
                </a:lnTo>
                <a:cubicBezTo>
                  <a:pt x="8916" y="851"/>
                  <a:pt x="9105" y="662"/>
                  <a:pt x="9105" y="410"/>
                </a:cubicBezTo>
                <a:cubicBezTo>
                  <a:pt x="9105" y="189"/>
                  <a:pt x="8916" y="0"/>
                  <a:pt x="866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6" name="Google Shape;646;p30"/>
          <p:cNvSpPr/>
          <p:nvPr/>
        </p:nvSpPr>
        <p:spPr>
          <a:xfrm>
            <a:off x="6716770" y="3787856"/>
            <a:ext cx="31617" cy="64428"/>
          </a:xfrm>
          <a:custGeom>
            <a:avLst/>
            <a:gdLst/>
            <a:ahLst/>
            <a:cxnLst/>
            <a:rect l="l" t="t" r="r" b="b"/>
            <a:pathLst>
              <a:path w="820" h="1671" extrusionOk="0">
                <a:moveTo>
                  <a:pt x="379" y="1"/>
                </a:moveTo>
                <a:cubicBezTo>
                  <a:pt x="158" y="1"/>
                  <a:pt x="1" y="221"/>
                  <a:pt x="1" y="442"/>
                </a:cubicBezTo>
                <a:lnTo>
                  <a:pt x="1" y="1261"/>
                </a:lnTo>
                <a:cubicBezTo>
                  <a:pt x="1" y="1513"/>
                  <a:pt x="190" y="1670"/>
                  <a:pt x="379" y="1670"/>
                </a:cubicBezTo>
                <a:cubicBezTo>
                  <a:pt x="631" y="1670"/>
                  <a:pt x="820" y="1481"/>
                  <a:pt x="820" y="1261"/>
                </a:cubicBezTo>
                <a:lnTo>
                  <a:pt x="820" y="442"/>
                </a:lnTo>
                <a:cubicBezTo>
                  <a:pt x="820" y="221"/>
                  <a:pt x="631" y="1"/>
                  <a:pt x="37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C3F3E7BF-03A1-47B5-8AE1-887A223E78C1}"/>
              </a:ext>
            </a:extLst>
          </p:cNvPr>
          <p:cNvSpPr txBox="1"/>
          <p:nvPr/>
        </p:nvSpPr>
        <p:spPr>
          <a:xfrm>
            <a:off x="7587999" y="2053107"/>
            <a:ext cx="2957052" cy="570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1.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注意培训学习</a:t>
            </a:r>
            <a:endParaRPr lang="en-US" altLang="zh-CN" sz="12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D3F2889E-9FC3-4089-A675-4231027F5AAC}"/>
              </a:ext>
            </a:extLst>
          </p:cNvPr>
          <p:cNvSpPr txBox="1"/>
          <p:nvPr/>
        </p:nvSpPr>
        <p:spPr>
          <a:xfrm>
            <a:off x="7587999" y="3572412"/>
            <a:ext cx="2957052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适当展示自己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86E8139D-2E22-4508-AA02-94A7AFCDA27C}"/>
              </a:ext>
            </a:extLst>
          </p:cNvPr>
          <p:cNvSpPr txBox="1"/>
          <p:nvPr/>
        </p:nvSpPr>
        <p:spPr>
          <a:xfrm>
            <a:off x="7587999" y="4840910"/>
            <a:ext cx="2523585" cy="570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3.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适当注意关系</a:t>
            </a:r>
            <a:endParaRPr lang="en-US" altLang="zh-CN" sz="12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4" name="Google Shape;13;p2">
            <a:extLst>
              <a:ext uri="{FF2B5EF4-FFF2-40B4-BE49-F238E27FC236}">
                <a16:creationId xmlns:a16="http://schemas.microsoft.com/office/drawing/2014/main" id="{F3DE0D41-FD18-4A44-A137-CDA3E9C084C0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45" name="Google Shape;14;p2">
              <a:extLst>
                <a:ext uri="{FF2B5EF4-FFF2-40B4-BE49-F238E27FC236}">
                  <a16:creationId xmlns:a16="http://schemas.microsoft.com/office/drawing/2014/main" id="{BD0C5440-88FE-4B39-9CF9-344FBF4FC07F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Google Shape;15;p2">
              <a:extLst>
                <a:ext uri="{FF2B5EF4-FFF2-40B4-BE49-F238E27FC236}">
                  <a16:creationId xmlns:a16="http://schemas.microsoft.com/office/drawing/2014/main" id="{79463614-3121-4CCB-A97B-6D7E82FDED38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Google Shape;16;p2">
            <a:extLst>
              <a:ext uri="{FF2B5EF4-FFF2-40B4-BE49-F238E27FC236}">
                <a16:creationId xmlns:a16="http://schemas.microsoft.com/office/drawing/2014/main" id="{D5CCDC71-5542-4F4C-AC09-9124BABD22BC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48" name="Google Shape;17;p2">
              <a:extLst>
                <a:ext uri="{FF2B5EF4-FFF2-40B4-BE49-F238E27FC236}">
                  <a16:creationId xmlns:a16="http://schemas.microsoft.com/office/drawing/2014/main" id="{19558159-9CAF-4AC8-8AFD-C0AD75B86002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Google Shape;18;p2">
              <a:extLst>
                <a:ext uri="{FF2B5EF4-FFF2-40B4-BE49-F238E27FC236}">
                  <a16:creationId xmlns:a16="http://schemas.microsoft.com/office/drawing/2014/main" id="{B3269DEE-3960-4010-AA85-6EF856352D4D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Google Shape;203;p18">
            <a:extLst>
              <a:ext uri="{FF2B5EF4-FFF2-40B4-BE49-F238E27FC236}">
                <a16:creationId xmlns:a16="http://schemas.microsoft.com/office/drawing/2014/main" id="{11F8B3DE-4BE0-4948-8DD4-44C0015803DE}"/>
              </a:ext>
            </a:extLst>
          </p:cNvPr>
          <p:cNvGrpSpPr/>
          <p:nvPr/>
        </p:nvGrpSpPr>
        <p:grpSpPr>
          <a:xfrm>
            <a:off x="6510620" y="6138176"/>
            <a:ext cx="412299" cy="406295"/>
            <a:chOff x="-5254775" y="3631325"/>
            <a:chExt cx="296950" cy="292625"/>
          </a:xfrm>
        </p:grpSpPr>
        <p:sp>
          <p:nvSpPr>
            <p:cNvPr id="39" name="Google Shape;204;p18">
              <a:extLst>
                <a:ext uri="{FF2B5EF4-FFF2-40B4-BE49-F238E27FC236}">
                  <a16:creationId xmlns:a16="http://schemas.microsoft.com/office/drawing/2014/main" id="{D97654EB-8CD6-4419-9274-DAE2136D0CC1}"/>
                </a:ext>
              </a:extLst>
            </p:cNvPr>
            <p:cNvSpPr/>
            <p:nvPr/>
          </p:nvSpPr>
          <p:spPr>
            <a:xfrm>
              <a:off x="-5246900" y="3766400"/>
              <a:ext cx="58300" cy="55150"/>
            </a:xfrm>
            <a:custGeom>
              <a:avLst/>
              <a:gdLst/>
              <a:ahLst/>
              <a:cxnLst/>
              <a:rect l="l" t="t" r="r" b="b"/>
              <a:pathLst>
                <a:path w="2332" h="2206" extrusionOk="0">
                  <a:moveTo>
                    <a:pt x="1769" y="1"/>
                  </a:moveTo>
                  <a:cubicBezTo>
                    <a:pt x="1639" y="1"/>
                    <a:pt x="1513" y="48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64"/>
                  </a:cubicBezTo>
                  <a:cubicBezTo>
                    <a:pt x="300" y="2159"/>
                    <a:pt x="434" y="2206"/>
                    <a:pt x="564" y="2206"/>
                  </a:cubicBezTo>
                  <a:cubicBezTo>
                    <a:pt x="694" y="2206"/>
                    <a:pt x="820" y="2159"/>
                    <a:pt x="914" y="2064"/>
                  </a:cubicBezTo>
                  <a:lnTo>
                    <a:pt x="2143" y="835"/>
                  </a:lnTo>
                  <a:cubicBezTo>
                    <a:pt x="2332" y="646"/>
                    <a:pt x="2332" y="331"/>
                    <a:pt x="2143" y="142"/>
                  </a:cubicBezTo>
                  <a:cubicBezTo>
                    <a:pt x="2033" y="48"/>
                    <a:pt x="1899" y="1"/>
                    <a:pt x="17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Google Shape;205;p18">
              <a:extLst>
                <a:ext uri="{FF2B5EF4-FFF2-40B4-BE49-F238E27FC236}">
                  <a16:creationId xmlns:a16="http://schemas.microsoft.com/office/drawing/2014/main" id="{02E35D96-17F4-420D-A037-2133BFDF04D9}"/>
                </a:ext>
              </a:extLst>
            </p:cNvPr>
            <p:cNvSpPr/>
            <p:nvPr/>
          </p:nvSpPr>
          <p:spPr>
            <a:xfrm>
              <a:off x="-5216175" y="3795550"/>
              <a:ext cx="58300" cy="55950"/>
            </a:xfrm>
            <a:custGeom>
              <a:avLst/>
              <a:gdLst/>
              <a:ahLst/>
              <a:cxnLst/>
              <a:rect l="l" t="t" r="r" b="b"/>
              <a:pathLst>
                <a:path w="2332" h="2238" extrusionOk="0">
                  <a:moveTo>
                    <a:pt x="1764" y="0"/>
                  </a:moveTo>
                  <a:cubicBezTo>
                    <a:pt x="1638" y="0"/>
                    <a:pt x="1512" y="47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95"/>
                  </a:cubicBezTo>
                  <a:cubicBezTo>
                    <a:pt x="284" y="2190"/>
                    <a:pt x="410" y="2237"/>
                    <a:pt x="540" y="2237"/>
                  </a:cubicBezTo>
                  <a:cubicBezTo>
                    <a:pt x="670" y="2237"/>
                    <a:pt x="804" y="2190"/>
                    <a:pt x="914" y="2095"/>
                  </a:cubicBezTo>
                  <a:lnTo>
                    <a:pt x="2111" y="867"/>
                  </a:lnTo>
                  <a:cubicBezTo>
                    <a:pt x="2332" y="678"/>
                    <a:pt x="2332" y="363"/>
                    <a:pt x="2111" y="142"/>
                  </a:cubicBezTo>
                  <a:cubicBezTo>
                    <a:pt x="2016" y="47"/>
                    <a:pt x="1890" y="0"/>
                    <a:pt x="17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Google Shape;206;p18">
              <a:extLst>
                <a:ext uri="{FF2B5EF4-FFF2-40B4-BE49-F238E27FC236}">
                  <a16:creationId xmlns:a16="http://schemas.microsoft.com/office/drawing/2014/main" id="{9A778AD6-76EF-400F-8921-9F00A7905B68}"/>
                </a:ext>
              </a:extLst>
            </p:cNvPr>
            <p:cNvSpPr/>
            <p:nvPr/>
          </p:nvSpPr>
          <p:spPr>
            <a:xfrm>
              <a:off x="-5185475" y="3826250"/>
              <a:ext cx="57525" cy="55750"/>
            </a:xfrm>
            <a:custGeom>
              <a:avLst/>
              <a:gdLst/>
              <a:ahLst/>
              <a:cxnLst/>
              <a:rect l="l" t="t" r="r" b="b"/>
              <a:pathLst>
                <a:path w="2301" h="2230" extrusionOk="0">
                  <a:moveTo>
                    <a:pt x="1765" y="1"/>
                  </a:moveTo>
                  <a:cubicBezTo>
                    <a:pt x="1639" y="1"/>
                    <a:pt x="1513" y="48"/>
                    <a:pt x="1419" y="143"/>
                  </a:cubicBezTo>
                  <a:lnTo>
                    <a:pt x="190" y="1371"/>
                  </a:lnTo>
                  <a:cubicBezTo>
                    <a:pt x="1" y="1560"/>
                    <a:pt x="1" y="1875"/>
                    <a:pt x="190" y="2064"/>
                  </a:cubicBezTo>
                  <a:cubicBezTo>
                    <a:pt x="284" y="2175"/>
                    <a:pt x="410" y="2230"/>
                    <a:pt x="536" y="2230"/>
                  </a:cubicBezTo>
                  <a:cubicBezTo>
                    <a:pt x="662" y="2230"/>
                    <a:pt x="788" y="2175"/>
                    <a:pt x="883" y="2064"/>
                  </a:cubicBezTo>
                  <a:lnTo>
                    <a:pt x="2112" y="836"/>
                  </a:lnTo>
                  <a:cubicBezTo>
                    <a:pt x="2301" y="647"/>
                    <a:pt x="2301" y="332"/>
                    <a:pt x="2112" y="143"/>
                  </a:cubicBezTo>
                  <a:cubicBezTo>
                    <a:pt x="2017" y="48"/>
                    <a:pt x="1891" y="1"/>
                    <a:pt x="17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Google Shape;207;p18">
              <a:extLst>
                <a:ext uri="{FF2B5EF4-FFF2-40B4-BE49-F238E27FC236}">
                  <a16:creationId xmlns:a16="http://schemas.microsoft.com/office/drawing/2014/main" id="{9BEB0985-E914-4681-885C-682EE20FE937}"/>
                </a:ext>
              </a:extLst>
            </p:cNvPr>
            <p:cNvSpPr/>
            <p:nvPr/>
          </p:nvSpPr>
          <p:spPr>
            <a:xfrm>
              <a:off x="-5156325" y="3856375"/>
              <a:ext cx="58300" cy="55750"/>
            </a:xfrm>
            <a:custGeom>
              <a:avLst/>
              <a:gdLst/>
              <a:ahLst/>
              <a:cxnLst/>
              <a:rect l="l" t="t" r="r" b="b"/>
              <a:pathLst>
                <a:path w="2332" h="2230" extrusionOk="0">
                  <a:moveTo>
                    <a:pt x="1781" y="1"/>
                  </a:moveTo>
                  <a:cubicBezTo>
                    <a:pt x="1655" y="1"/>
                    <a:pt x="1529" y="56"/>
                    <a:pt x="1418" y="166"/>
                  </a:cubicBezTo>
                  <a:lnTo>
                    <a:pt x="190" y="1395"/>
                  </a:lnTo>
                  <a:cubicBezTo>
                    <a:pt x="1" y="1584"/>
                    <a:pt x="1" y="1899"/>
                    <a:pt x="190" y="2088"/>
                  </a:cubicBezTo>
                  <a:cubicBezTo>
                    <a:pt x="300" y="2183"/>
                    <a:pt x="442" y="2230"/>
                    <a:pt x="575" y="2230"/>
                  </a:cubicBezTo>
                  <a:cubicBezTo>
                    <a:pt x="709" y="2230"/>
                    <a:pt x="835" y="2183"/>
                    <a:pt x="914" y="2088"/>
                  </a:cubicBezTo>
                  <a:lnTo>
                    <a:pt x="2143" y="859"/>
                  </a:lnTo>
                  <a:cubicBezTo>
                    <a:pt x="2332" y="670"/>
                    <a:pt x="2332" y="355"/>
                    <a:pt x="2143" y="166"/>
                  </a:cubicBezTo>
                  <a:cubicBezTo>
                    <a:pt x="2033" y="56"/>
                    <a:pt x="1907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Google Shape;208;p18">
              <a:extLst>
                <a:ext uri="{FF2B5EF4-FFF2-40B4-BE49-F238E27FC236}">
                  <a16:creationId xmlns:a16="http://schemas.microsoft.com/office/drawing/2014/main" id="{2BC717D2-7861-432C-821F-109CDE2386CF}"/>
                </a:ext>
              </a:extLst>
            </p:cNvPr>
            <p:cNvSpPr/>
            <p:nvPr/>
          </p:nvSpPr>
          <p:spPr>
            <a:xfrm>
              <a:off x="-5105925" y="3886525"/>
              <a:ext cx="37050" cy="37425"/>
            </a:xfrm>
            <a:custGeom>
              <a:avLst/>
              <a:gdLst/>
              <a:ahLst/>
              <a:cxnLst/>
              <a:rect l="l" t="t" r="r" b="b"/>
              <a:pathLst>
                <a:path w="1482" h="1497" extrusionOk="0">
                  <a:moveTo>
                    <a:pt x="662" y="0"/>
                  </a:moveTo>
                  <a:lnTo>
                    <a:pt x="536" y="126"/>
                  </a:lnTo>
                  <a:lnTo>
                    <a:pt x="1" y="756"/>
                  </a:lnTo>
                  <a:lnTo>
                    <a:pt x="599" y="1355"/>
                  </a:lnTo>
                  <a:cubicBezTo>
                    <a:pt x="694" y="1449"/>
                    <a:pt x="820" y="1497"/>
                    <a:pt x="946" y="1497"/>
                  </a:cubicBezTo>
                  <a:cubicBezTo>
                    <a:pt x="1072" y="1497"/>
                    <a:pt x="1198" y="1449"/>
                    <a:pt x="1293" y="1355"/>
                  </a:cubicBezTo>
                  <a:cubicBezTo>
                    <a:pt x="1482" y="1166"/>
                    <a:pt x="1482" y="851"/>
                    <a:pt x="1293" y="662"/>
                  </a:cubicBezTo>
                  <a:lnTo>
                    <a:pt x="6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Google Shape;209;p18">
              <a:extLst>
                <a:ext uri="{FF2B5EF4-FFF2-40B4-BE49-F238E27FC236}">
                  <a16:creationId xmlns:a16="http://schemas.microsoft.com/office/drawing/2014/main" id="{4753F2EF-3971-462B-8613-F9C4C4D1C413}"/>
                </a:ext>
              </a:extLst>
            </p:cNvPr>
            <p:cNvSpPr/>
            <p:nvPr/>
          </p:nvSpPr>
          <p:spPr>
            <a:xfrm>
              <a:off x="-5254775" y="3648050"/>
              <a:ext cx="278050" cy="248325"/>
            </a:xfrm>
            <a:custGeom>
              <a:avLst/>
              <a:gdLst/>
              <a:ahLst/>
              <a:cxnLst/>
              <a:rect l="l" t="t" r="r" b="b"/>
              <a:pathLst>
                <a:path w="11122" h="9933" extrusionOk="0">
                  <a:moveTo>
                    <a:pt x="4049" y="1"/>
                  </a:moveTo>
                  <a:cubicBezTo>
                    <a:pt x="3781" y="1"/>
                    <a:pt x="3513" y="103"/>
                    <a:pt x="3308" y="308"/>
                  </a:cubicBezTo>
                  <a:lnTo>
                    <a:pt x="410" y="3364"/>
                  </a:lnTo>
                  <a:cubicBezTo>
                    <a:pt x="0" y="3774"/>
                    <a:pt x="0" y="4435"/>
                    <a:pt x="410" y="4813"/>
                  </a:cubicBezTo>
                  <a:lnTo>
                    <a:pt x="631" y="5065"/>
                  </a:lnTo>
                  <a:lnTo>
                    <a:pt x="1198" y="4498"/>
                  </a:lnTo>
                  <a:cubicBezTo>
                    <a:pt x="1454" y="4242"/>
                    <a:pt x="1794" y="4106"/>
                    <a:pt x="2122" y="4106"/>
                  </a:cubicBezTo>
                  <a:cubicBezTo>
                    <a:pt x="2398" y="4106"/>
                    <a:pt x="2666" y="4202"/>
                    <a:pt x="2867" y="4404"/>
                  </a:cubicBezTo>
                  <a:cubicBezTo>
                    <a:pt x="3151" y="4624"/>
                    <a:pt x="3308" y="4971"/>
                    <a:pt x="3277" y="5286"/>
                  </a:cubicBezTo>
                  <a:cubicBezTo>
                    <a:pt x="3592" y="5286"/>
                    <a:pt x="3907" y="5412"/>
                    <a:pt x="4128" y="5664"/>
                  </a:cubicBezTo>
                  <a:cubicBezTo>
                    <a:pt x="4380" y="5884"/>
                    <a:pt x="4506" y="6200"/>
                    <a:pt x="4506" y="6515"/>
                  </a:cubicBezTo>
                  <a:cubicBezTo>
                    <a:pt x="4821" y="6515"/>
                    <a:pt x="5136" y="6641"/>
                    <a:pt x="5356" y="6861"/>
                  </a:cubicBezTo>
                  <a:cubicBezTo>
                    <a:pt x="5608" y="7113"/>
                    <a:pt x="5703" y="7428"/>
                    <a:pt x="5703" y="7743"/>
                  </a:cubicBezTo>
                  <a:cubicBezTo>
                    <a:pt x="6018" y="7743"/>
                    <a:pt x="6364" y="7869"/>
                    <a:pt x="6585" y="8090"/>
                  </a:cubicBezTo>
                  <a:cubicBezTo>
                    <a:pt x="6837" y="8342"/>
                    <a:pt x="6931" y="8657"/>
                    <a:pt x="6931" y="8909"/>
                  </a:cubicBezTo>
                  <a:lnTo>
                    <a:pt x="7814" y="9791"/>
                  </a:lnTo>
                  <a:cubicBezTo>
                    <a:pt x="7908" y="9886"/>
                    <a:pt x="8034" y="9933"/>
                    <a:pt x="8160" y="9933"/>
                  </a:cubicBezTo>
                  <a:cubicBezTo>
                    <a:pt x="8286" y="9933"/>
                    <a:pt x="8412" y="9886"/>
                    <a:pt x="8507" y="9791"/>
                  </a:cubicBezTo>
                  <a:cubicBezTo>
                    <a:pt x="8727" y="9602"/>
                    <a:pt x="8727" y="9287"/>
                    <a:pt x="8507" y="9066"/>
                  </a:cubicBezTo>
                  <a:lnTo>
                    <a:pt x="7656" y="8216"/>
                  </a:lnTo>
                  <a:cubicBezTo>
                    <a:pt x="7530" y="8090"/>
                    <a:pt x="7530" y="7869"/>
                    <a:pt x="7656" y="7743"/>
                  </a:cubicBezTo>
                  <a:cubicBezTo>
                    <a:pt x="7748" y="7596"/>
                    <a:pt x="7851" y="7534"/>
                    <a:pt x="7953" y="7534"/>
                  </a:cubicBezTo>
                  <a:cubicBezTo>
                    <a:pt x="8024" y="7534"/>
                    <a:pt x="8095" y="7565"/>
                    <a:pt x="8160" y="7617"/>
                  </a:cubicBezTo>
                  <a:lnTo>
                    <a:pt x="9011" y="8499"/>
                  </a:lnTo>
                  <a:cubicBezTo>
                    <a:pt x="9121" y="8594"/>
                    <a:pt x="9255" y="8641"/>
                    <a:pt x="9385" y="8641"/>
                  </a:cubicBezTo>
                  <a:cubicBezTo>
                    <a:pt x="9515" y="8641"/>
                    <a:pt x="9641" y="8594"/>
                    <a:pt x="9735" y="8499"/>
                  </a:cubicBezTo>
                  <a:cubicBezTo>
                    <a:pt x="9924" y="8279"/>
                    <a:pt x="9924" y="7964"/>
                    <a:pt x="9735" y="7775"/>
                  </a:cubicBezTo>
                  <a:lnTo>
                    <a:pt x="8853" y="6924"/>
                  </a:lnTo>
                  <a:cubicBezTo>
                    <a:pt x="8759" y="6798"/>
                    <a:pt x="8759" y="6578"/>
                    <a:pt x="8853" y="6452"/>
                  </a:cubicBezTo>
                  <a:cubicBezTo>
                    <a:pt x="8916" y="6389"/>
                    <a:pt x="9011" y="6357"/>
                    <a:pt x="9101" y="6357"/>
                  </a:cubicBezTo>
                  <a:cubicBezTo>
                    <a:pt x="9192" y="6357"/>
                    <a:pt x="9279" y="6389"/>
                    <a:pt x="9326" y="6452"/>
                  </a:cubicBezTo>
                  <a:lnTo>
                    <a:pt x="10208" y="7302"/>
                  </a:lnTo>
                  <a:cubicBezTo>
                    <a:pt x="10303" y="7397"/>
                    <a:pt x="10429" y="7444"/>
                    <a:pt x="10555" y="7444"/>
                  </a:cubicBezTo>
                  <a:cubicBezTo>
                    <a:pt x="10681" y="7444"/>
                    <a:pt x="10807" y="7397"/>
                    <a:pt x="10901" y="7302"/>
                  </a:cubicBezTo>
                  <a:cubicBezTo>
                    <a:pt x="11122" y="7113"/>
                    <a:pt x="11122" y="6798"/>
                    <a:pt x="10901" y="6609"/>
                  </a:cubicBezTo>
                  <a:lnTo>
                    <a:pt x="10334" y="6010"/>
                  </a:lnTo>
                  <a:lnTo>
                    <a:pt x="10208" y="5884"/>
                  </a:lnTo>
                  <a:lnTo>
                    <a:pt x="6931" y="2608"/>
                  </a:lnTo>
                  <a:cubicBezTo>
                    <a:pt x="6884" y="2561"/>
                    <a:pt x="6798" y="2537"/>
                    <a:pt x="6707" y="2537"/>
                  </a:cubicBezTo>
                  <a:cubicBezTo>
                    <a:pt x="6616" y="2537"/>
                    <a:pt x="6522" y="2561"/>
                    <a:pt x="6459" y="2608"/>
                  </a:cubicBezTo>
                  <a:lnTo>
                    <a:pt x="5167" y="3931"/>
                  </a:lnTo>
                  <a:cubicBezTo>
                    <a:pt x="4904" y="4176"/>
                    <a:pt x="4562" y="4308"/>
                    <a:pt x="4229" y="4308"/>
                  </a:cubicBezTo>
                  <a:cubicBezTo>
                    <a:pt x="4004" y="4308"/>
                    <a:pt x="3783" y="4247"/>
                    <a:pt x="3592" y="4120"/>
                  </a:cubicBezTo>
                  <a:cubicBezTo>
                    <a:pt x="2962" y="3679"/>
                    <a:pt x="2930" y="2829"/>
                    <a:pt x="3434" y="2293"/>
                  </a:cubicBezTo>
                  <a:lnTo>
                    <a:pt x="5010" y="529"/>
                  </a:lnTo>
                  <a:lnTo>
                    <a:pt x="4789" y="308"/>
                  </a:lnTo>
                  <a:cubicBezTo>
                    <a:pt x="4584" y="103"/>
                    <a:pt x="4317" y="1"/>
                    <a:pt x="40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Google Shape;210;p18">
              <a:extLst>
                <a:ext uri="{FF2B5EF4-FFF2-40B4-BE49-F238E27FC236}">
                  <a16:creationId xmlns:a16="http://schemas.microsoft.com/office/drawing/2014/main" id="{DFDEB3F4-EC4D-44E2-B9BF-B84DF2760BC1}"/>
                </a:ext>
              </a:extLst>
            </p:cNvPr>
            <p:cNvSpPr/>
            <p:nvPr/>
          </p:nvSpPr>
          <p:spPr>
            <a:xfrm>
              <a:off x="-5163425" y="3631325"/>
              <a:ext cx="205600" cy="150450"/>
            </a:xfrm>
            <a:custGeom>
              <a:avLst/>
              <a:gdLst/>
              <a:ahLst/>
              <a:cxnLst/>
              <a:rect l="l" t="t" r="r" b="b"/>
              <a:pathLst>
                <a:path w="8224" h="6018" extrusionOk="0">
                  <a:moveTo>
                    <a:pt x="3699" y="0"/>
                  </a:moveTo>
                  <a:cubicBezTo>
                    <a:pt x="3435" y="0"/>
                    <a:pt x="3167" y="95"/>
                    <a:pt x="2962" y="284"/>
                  </a:cubicBezTo>
                  <a:lnTo>
                    <a:pt x="2364" y="883"/>
                  </a:lnTo>
                  <a:lnTo>
                    <a:pt x="2269" y="1009"/>
                  </a:lnTo>
                  <a:lnTo>
                    <a:pt x="222" y="3245"/>
                  </a:lnTo>
                  <a:cubicBezTo>
                    <a:pt x="1" y="3435"/>
                    <a:pt x="1" y="3781"/>
                    <a:pt x="222" y="3970"/>
                  </a:cubicBezTo>
                  <a:cubicBezTo>
                    <a:pt x="316" y="4065"/>
                    <a:pt x="442" y="4112"/>
                    <a:pt x="568" y="4112"/>
                  </a:cubicBezTo>
                  <a:cubicBezTo>
                    <a:pt x="694" y="4112"/>
                    <a:pt x="820" y="4065"/>
                    <a:pt x="915" y="3970"/>
                  </a:cubicBezTo>
                  <a:lnTo>
                    <a:pt x="2269" y="2615"/>
                  </a:lnTo>
                  <a:cubicBezTo>
                    <a:pt x="2458" y="2426"/>
                    <a:pt x="2718" y="2332"/>
                    <a:pt x="2982" y="2332"/>
                  </a:cubicBezTo>
                  <a:cubicBezTo>
                    <a:pt x="3246" y="2332"/>
                    <a:pt x="3514" y="2426"/>
                    <a:pt x="3719" y="2615"/>
                  </a:cubicBezTo>
                  <a:lnTo>
                    <a:pt x="7090" y="6018"/>
                  </a:lnTo>
                  <a:lnTo>
                    <a:pt x="7814" y="5356"/>
                  </a:lnTo>
                  <a:cubicBezTo>
                    <a:pt x="8224" y="4947"/>
                    <a:pt x="8224" y="4285"/>
                    <a:pt x="7814" y="3876"/>
                  </a:cubicBezTo>
                  <a:lnTo>
                    <a:pt x="4412" y="284"/>
                  </a:lnTo>
                  <a:cubicBezTo>
                    <a:pt x="4223" y="95"/>
                    <a:pt x="3963" y="0"/>
                    <a:pt x="36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65CD31-7F57-4414-9B80-6F17FA7FAD00}"/>
              </a:ext>
            </a:extLst>
          </p:cNvPr>
          <p:cNvSpPr txBox="1"/>
          <p:nvPr/>
        </p:nvSpPr>
        <p:spPr>
          <a:xfrm>
            <a:off x="1960829" y="2311760"/>
            <a:ext cx="34463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二、努力实现职业生涯目标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30"/>
          <p:cNvSpPr/>
          <p:nvPr/>
        </p:nvSpPr>
        <p:spPr>
          <a:xfrm>
            <a:off x="6499009" y="2364215"/>
            <a:ext cx="465943" cy="220563"/>
          </a:xfrm>
          <a:custGeom>
            <a:avLst/>
            <a:gdLst/>
            <a:ahLst/>
            <a:cxnLst/>
            <a:rect l="l" t="t" r="r" b="b"/>
            <a:pathLst>
              <a:path w="11847" h="5608" extrusionOk="0">
                <a:moveTo>
                  <a:pt x="3530" y="3466"/>
                </a:moveTo>
                <a:lnTo>
                  <a:pt x="3530" y="4883"/>
                </a:lnTo>
                <a:lnTo>
                  <a:pt x="757" y="4883"/>
                </a:lnTo>
                <a:lnTo>
                  <a:pt x="757" y="3466"/>
                </a:lnTo>
                <a:close/>
                <a:moveTo>
                  <a:pt x="7688" y="725"/>
                </a:moveTo>
                <a:lnTo>
                  <a:pt x="7688" y="4883"/>
                </a:lnTo>
                <a:lnTo>
                  <a:pt x="4223" y="4883"/>
                </a:lnTo>
                <a:lnTo>
                  <a:pt x="4223" y="725"/>
                </a:lnTo>
                <a:close/>
                <a:moveTo>
                  <a:pt x="11185" y="2111"/>
                </a:moveTo>
                <a:lnTo>
                  <a:pt x="11185" y="4883"/>
                </a:lnTo>
                <a:lnTo>
                  <a:pt x="8381" y="4883"/>
                </a:lnTo>
                <a:lnTo>
                  <a:pt x="8381" y="2111"/>
                </a:lnTo>
                <a:close/>
                <a:moveTo>
                  <a:pt x="3845" y="0"/>
                </a:moveTo>
                <a:cubicBezTo>
                  <a:pt x="3656" y="0"/>
                  <a:pt x="3498" y="158"/>
                  <a:pt x="3498" y="378"/>
                </a:cubicBezTo>
                <a:lnTo>
                  <a:pt x="3498" y="2804"/>
                </a:lnTo>
                <a:lnTo>
                  <a:pt x="348" y="2804"/>
                </a:lnTo>
                <a:cubicBezTo>
                  <a:pt x="158" y="2804"/>
                  <a:pt x="1" y="2962"/>
                  <a:pt x="1" y="3151"/>
                </a:cubicBezTo>
                <a:lnTo>
                  <a:pt x="1" y="5261"/>
                </a:lnTo>
                <a:cubicBezTo>
                  <a:pt x="1" y="5450"/>
                  <a:pt x="158" y="5608"/>
                  <a:pt x="348" y="5608"/>
                </a:cubicBezTo>
                <a:lnTo>
                  <a:pt x="11500" y="5608"/>
                </a:lnTo>
                <a:cubicBezTo>
                  <a:pt x="11689" y="5608"/>
                  <a:pt x="11847" y="5450"/>
                  <a:pt x="11847" y="5261"/>
                </a:cubicBezTo>
                <a:lnTo>
                  <a:pt x="11847" y="1733"/>
                </a:lnTo>
                <a:cubicBezTo>
                  <a:pt x="11847" y="1544"/>
                  <a:pt x="11689" y="1386"/>
                  <a:pt x="11532" y="1386"/>
                </a:cubicBezTo>
                <a:lnTo>
                  <a:pt x="8381" y="1386"/>
                </a:lnTo>
                <a:lnTo>
                  <a:pt x="8381" y="378"/>
                </a:lnTo>
                <a:cubicBezTo>
                  <a:pt x="8381" y="158"/>
                  <a:pt x="8224" y="0"/>
                  <a:pt x="803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7" name="Google Shape;637;p30"/>
          <p:cNvSpPr/>
          <p:nvPr/>
        </p:nvSpPr>
        <p:spPr>
          <a:xfrm>
            <a:off x="6637805" y="2120094"/>
            <a:ext cx="192088" cy="218124"/>
          </a:xfrm>
          <a:custGeom>
            <a:avLst/>
            <a:gdLst/>
            <a:ahLst/>
            <a:cxnLst/>
            <a:rect l="l" t="t" r="r" b="b"/>
            <a:pathLst>
              <a:path w="4884" h="5546" extrusionOk="0">
                <a:moveTo>
                  <a:pt x="2426" y="662"/>
                </a:moveTo>
                <a:cubicBezTo>
                  <a:pt x="2804" y="662"/>
                  <a:pt x="3120" y="977"/>
                  <a:pt x="3120" y="1387"/>
                </a:cubicBezTo>
                <a:cubicBezTo>
                  <a:pt x="3120" y="1765"/>
                  <a:pt x="2804" y="2080"/>
                  <a:pt x="2426" y="2080"/>
                </a:cubicBezTo>
                <a:cubicBezTo>
                  <a:pt x="2017" y="2080"/>
                  <a:pt x="1702" y="1765"/>
                  <a:pt x="1702" y="1387"/>
                </a:cubicBezTo>
                <a:cubicBezTo>
                  <a:pt x="1702" y="977"/>
                  <a:pt x="2017" y="662"/>
                  <a:pt x="2426" y="662"/>
                </a:cubicBezTo>
                <a:close/>
                <a:moveTo>
                  <a:pt x="2426" y="2742"/>
                </a:moveTo>
                <a:cubicBezTo>
                  <a:pt x="3340" y="2742"/>
                  <a:pt x="4128" y="3529"/>
                  <a:pt x="4128" y="4474"/>
                </a:cubicBezTo>
                <a:lnTo>
                  <a:pt x="4128" y="4852"/>
                </a:lnTo>
                <a:lnTo>
                  <a:pt x="694" y="4852"/>
                </a:lnTo>
                <a:lnTo>
                  <a:pt x="694" y="4474"/>
                </a:lnTo>
                <a:cubicBezTo>
                  <a:pt x="694" y="3498"/>
                  <a:pt x="1481" y="2742"/>
                  <a:pt x="2426" y="2742"/>
                </a:cubicBezTo>
                <a:close/>
                <a:moveTo>
                  <a:pt x="2489" y="1"/>
                </a:moveTo>
                <a:cubicBezTo>
                  <a:pt x="1733" y="1"/>
                  <a:pt x="1103" y="631"/>
                  <a:pt x="1103" y="1387"/>
                </a:cubicBezTo>
                <a:cubicBezTo>
                  <a:pt x="1103" y="1733"/>
                  <a:pt x="1229" y="2049"/>
                  <a:pt x="1450" y="2269"/>
                </a:cubicBezTo>
                <a:cubicBezTo>
                  <a:pt x="568" y="2679"/>
                  <a:pt x="1" y="3498"/>
                  <a:pt x="1" y="4474"/>
                </a:cubicBezTo>
                <a:lnTo>
                  <a:pt x="1" y="5199"/>
                </a:lnTo>
                <a:cubicBezTo>
                  <a:pt x="1" y="5388"/>
                  <a:pt x="158" y="5546"/>
                  <a:pt x="379" y="5546"/>
                </a:cubicBezTo>
                <a:lnTo>
                  <a:pt x="4537" y="5546"/>
                </a:lnTo>
                <a:cubicBezTo>
                  <a:pt x="4726" y="5546"/>
                  <a:pt x="4884" y="5388"/>
                  <a:pt x="4884" y="5199"/>
                </a:cubicBezTo>
                <a:lnTo>
                  <a:pt x="4884" y="4474"/>
                </a:lnTo>
                <a:cubicBezTo>
                  <a:pt x="4884" y="3498"/>
                  <a:pt x="4348" y="2679"/>
                  <a:pt x="3529" y="2269"/>
                </a:cubicBezTo>
                <a:cubicBezTo>
                  <a:pt x="3750" y="2049"/>
                  <a:pt x="3876" y="1733"/>
                  <a:pt x="3876" y="1387"/>
                </a:cubicBezTo>
                <a:cubicBezTo>
                  <a:pt x="3876" y="631"/>
                  <a:pt x="3246" y="1"/>
                  <a:pt x="248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8" name="Google Shape;638;p30"/>
          <p:cNvSpPr/>
          <p:nvPr/>
        </p:nvSpPr>
        <p:spPr>
          <a:xfrm>
            <a:off x="6691097" y="2419277"/>
            <a:ext cx="83065" cy="109770"/>
          </a:xfrm>
          <a:custGeom>
            <a:avLst/>
            <a:gdLst/>
            <a:ahLst/>
            <a:cxnLst/>
            <a:rect l="l" t="t" r="r" b="b"/>
            <a:pathLst>
              <a:path w="2112" h="2791" extrusionOk="0">
                <a:moveTo>
                  <a:pt x="1095" y="0"/>
                </a:moveTo>
                <a:cubicBezTo>
                  <a:pt x="1001" y="0"/>
                  <a:pt x="903" y="28"/>
                  <a:pt x="819" y="112"/>
                </a:cubicBezTo>
                <a:lnTo>
                  <a:pt x="126" y="805"/>
                </a:lnTo>
                <a:cubicBezTo>
                  <a:pt x="0" y="931"/>
                  <a:pt x="0" y="1184"/>
                  <a:pt x="126" y="1278"/>
                </a:cubicBezTo>
                <a:cubicBezTo>
                  <a:pt x="205" y="1341"/>
                  <a:pt x="292" y="1373"/>
                  <a:pt x="378" y="1373"/>
                </a:cubicBezTo>
                <a:cubicBezTo>
                  <a:pt x="465" y="1373"/>
                  <a:pt x="552" y="1341"/>
                  <a:pt x="630" y="1278"/>
                </a:cubicBezTo>
                <a:lnTo>
                  <a:pt x="756" y="1184"/>
                </a:lnTo>
                <a:lnTo>
                  <a:pt x="756" y="2066"/>
                </a:lnTo>
                <a:lnTo>
                  <a:pt x="378" y="2066"/>
                </a:lnTo>
                <a:cubicBezTo>
                  <a:pt x="189" y="2066"/>
                  <a:pt x="32" y="2223"/>
                  <a:pt x="32" y="2444"/>
                </a:cubicBezTo>
                <a:cubicBezTo>
                  <a:pt x="32" y="2633"/>
                  <a:pt x="189" y="2790"/>
                  <a:pt x="378" y="2790"/>
                </a:cubicBezTo>
                <a:lnTo>
                  <a:pt x="1765" y="2790"/>
                </a:lnTo>
                <a:cubicBezTo>
                  <a:pt x="1954" y="2790"/>
                  <a:pt x="2111" y="2633"/>
                  <a:pt x="2111" y="2444"/>
                </a:cubicBezTo>
                <a:cubicBezTo>
                  <a:pt x="2111" y="2223"/>
                  <a:pt x="1954" y="2066"/>
                  <a:pt x="1765" y="2066"/>
                </a:cubicBezTo>
                <a:lnTo>
                  <a:pt x="1418" y="2066"/>
                </a:lnTo>
                <a:lnTo>
                  <a:pt x="1418" y="333"/>
                </a:lnTo>
                <a:cubicBezTo>
                  <a:pt x="1418" y="175"/>
                  <a:pt x="1323" y="81"/>
                  <a:pt x="1229" y="18"/>
                </a:cubicBezTo>
                <a:cubicBezTo>
                  <a:pt x="1187" y="7"/>
                  <a:pt x="1141" y="0"/>
                  <a:pt x="109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0" name="Google Shape;640;p30"/>
          <p:cNvSpPr/>
          <p:nvPr/>
        </p:nvSpPr>
        <p:spPr>
          <a:xfrm>
            <a:off x="6897383" y="5113864"/>
            <a:ext cx="68198" cy="28554"/>
          </a:xfrm>
          <a:custGeom>
            <a:avLst/>
            <a:gdLst/>
            <a:ahLst/>
            <a:cxnLst/>
            <a:rect l="l" t="t" r="r" b="b"/>
            <a:pathLst>
              <a:path w="1734" h="726" extrusionOk="0">
                <a:moveTo>
                  <a:pt x="379" y="1"/>
                </a:moveTo>
                <a:cubicBezTo>
                  <a:pt x="158" y="1"/>
                  <a:pt x="1" y="158"/>
                  <a:pt x="1" y="347"/>
                </a:cubicBezTo>
                <a:cubicBezTo>
                  <a:pt x="1" y="568"/>
                  <a:pt x="158" y="725"/>
                  <a:pt x="379" y="725"/>
                </a:cubicBezTo>
                <a:lnTo>
                  <a:pt x="1387" y="725"/>
                </a:lnTo>
                <a:cubicBezTo>
                  <a:pt x="1576" y="725"/>
                  <a:pt x="1733" y="568"/>
                  <a:pt x="1733" y="347"/>
                </a:cubicBezTo>
                <a:cubicBezTo>
                  <a:pt x="1702" y="158"/>
                  <a:pt x="1544" y="1"/>
                  <a:pt x="138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1" name="Google Shape;641;p30"/>
          <p:cNvSpPr/>
          <p:nvPr/>
        </p:nvSpPr>
        <p:spPr>
          <a:xfrm>
            <a:off x="6882516" y="5170853"/>
            <a:ext cx="55809" cy="53332"/>
          </a:xfrm>
          <a:custGeom>
            <a:avLst/>
            <a:gdLst/>
            <a:ahLst/>
            <a:cxnLst/>
            <a:rect l="l" t="t" r="r" b="b"/>
            <a:pathLst>
              <a:path w="1419" h="1356" extrusionOk="0">
                <a:moveTo>
                  <a:pt x="351" y="1"/>
                </a:moveTo>
                <a:cubicBezTo>
                  <a:pt x="260" y="1"/>
                  <a:pt x="174" y="32"/>
                  <a:pt x="127" y="95"/>
                </a:cubicBezTo>
                <a:cubicBezTo>
                  <a:pt x="1" y="221"/>
                  <a:pt x="1" y="410"/>
                  <a:pt x="127" y="568"/>
                </a:cubicBezTo>
                <a:lnTo>
                  <a:pt x="820" y="1261"/>
                </a:lnTo>
                <a:cubicBezTo>
                  <a:pt x="883" y="1324"/>
                  <a:pt x="969" y="1356"/>
                  <a:pt x="1056" y="1356"/>
                </a:cubicBezTo>
                <a:cubicBezTo>
                  <a:pt x="1143" y="1356"/>
                  <a:pt x="1229" y="1324"/>
                  <a:pt x="1292" y="1261"/>
                </a:cubicBezTo>
                <a:cubicBezTo>
                  <a:pt x="1418" y="1166"/>
                  <a:pt x="1418" y="914"/>
                  <a:pt x="1292" y="788"/>
                </a:cubicBezTo>
                <a:lnTo>
                  <a:pt x="599" y="95"/>
                </a:lnTo>
                <a:cubicBezTo>
                  <a:pt x="536" y="32"/>
                  <a:pt x="442" y="1"/>
                  <a:pt x="35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2" name="Google Shape;642;p30"/>
          <p:cNvSpPr/>
          <p:nvPr/>
        </p:nvSpPr>
        <p:spPr>
          <a:xfrm>
            <a:off x="6883775" y="5033316"/>
            <a:ext cx="55770" cy="54275"/>
          </a:xfrm>
          <a:custGeom>
            <a:avLst/>
            <a:gdLst/>
            <a:ahLst/>
            <a:cxnLst/>
            <a:rect l="l" t="t" r="r" b="b"/>
            <a:pathLst>
              <a:path w="1418" h="1380" extrusionOk="0">
                <a:moveTo>
                  <a:pt x="1067" y="1"/>
                </a:moveTo>
                <a:cubicBezTo>
                  <a:pt x="977" y="1"/>
                  <a:pt x="882" y="32"/>
                  <a:pt x="819" y="95"/>
                </a:cubicBezTo>
                <a:lnTo>
                  <a:pt x="126" y="788"/>
                </a:lnTo>
                <a:cubicBezTo>
                  <a:pt x="0" y="914"/>
                  <a:pt x="0" y="1135"/>
                  <a:pt x="126" y="1261"/>
                </a:cubicBezTo>
                <a:cubicBezTo>
                  <a:pt x="189" y="1340"/>
                  <a:pt x="268" y="1379"/>
                  <a:pt x="351" y="1379"/>
                </a:cubicBezTo>
                <a:cubicBezTo>
                  <a:pt x="433" y="1379"/>
                  <a:pt x="520" y="1340"/>
                  <a:pt x="599" y="1261"/>
                </a:cubicBezTo>
                <a:lnTo>
                  <a:pt x="1292" y="568"/>
                </a:lnTo>
                <a:cubicBezTo>
                  <a:pt x="1418" y="442"/>
                  <a:pt x="1418" y="190"/>
                  <a:pt x="1292" y="95"/>
                </a:cubicBezTo>
                <a:cubicBezTo>
                  <a:pt x="1244" y="32"/>
                  <a:pt x="1158" y="1"/>
                  <a:pt x="106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3" name="Google Shape;643;p30"/>
          <p:cNvSpPr/>
          <p:nvPr/>
        </p:nvSpPr>
        <p:spPr>
          <a:xfrm>
            <a:off x="6498380" y="4952768"/>
            <a:ext cx="355661" cy="353184"/>
          </a:xfrm>
          <a:custGeom>
            <a:avLst/>
            <a:gdLst/>
            <a:ahLst/>
            <a:cxnLst/>
            <a:rect l="l" t="t" r="r" b="b"/>
            <a:pathLst>
              <a:path w="9043" h="8980" extrusionOk="0">
                <a:moveTo>
                  <a:pt x="1419" y="3403"/>
                </a:moveTo>
                <a:lnTo>
                  <a:pt x="1419" y="4790"/>
                </a:lnTo>
                <a:cubicBezTo>
                  <a:pt x="1009" y="4790"/>
                  <a:pt x="694" y="4506"/>
                  <a:pt x="694" y="4097"/>
                </a:cubicBezTo>
                <a:cubicBezTo>
                  <a:pt x="694" y="3719"/>
                  <a:pt x="1009" y="3403"/>
                  <a:pt x="1419" y="3403"/>
                </a:cubicBezTo>
                <a:close/>
                <a:moveTo>
                  <a:pt x="4191" y="2710"/>
                </a:moveTo>
                <a:lnTo>
                  <a:pt x="4191" y="5483"/>
                </a:lnTo>
                <a:lnTo>
                  <a:pt x="2490" y="5483"/>
                </a:lnTo>
                <a:cubicBezTo>
                  <a:pt x="2269" y="5483"/>
                  <a:pt x="2112" y="5325"/>
                  <a:pt x="2112" y="5105"/>
                </a:cubicBezTo>
                <a:lnTo>
                  <a:pt x="2112" y="3088"/>
                </a:lnTo>
                <a:cubicBezTo>
                  <a:pt x="2112" y="2868"/>
                  <a:pt x="2269" y="2710"/>
                  <a:pt x="2490" y="2710"/>
                </a:cubicBezTo>
                <a:close/>
                <a:moveTo>
                  <a:pt x="6995" y="1828"/>
                </a:moveTo>
                <a:lnTo>
                  <a:pt x="6995" y="6428"/>
                </a:lnTo>
                <a:cubicBezTo>
                  <a:pt x="6428" y="5924"/>
                  <a:pt x="5672" y="5609"/>
                  <a:pt x="4884" y="5514"/>
                </a:cubicBezTo>
                <a:lnTo>
                  <a:pt x="4884" y="2710"/>
                </a:lnTo>
                <a:cubicBezTo>
                  <a:pt x="5672" y="2647"/>
                  <a:pt x="6428" y="2332"/>
                  <a:pt x="6995" y="1828"/>
                </a:cubicBezTo>
                <a:close/>
                <a:moveTo>
                  <a:pt x="8066" y="631"/>
                </a:moveTo>
                <a:cubicBezTo>
                  <a:pt x="8255" y="631"/>
                  <a:pt x="8413" y="789"/>
                  <a:pt x="8413" y="978"/>
                </a:cubicBezTo>
                <a:lnTo>
                  <a:pt x="8413" y="7216"/>
                </a:lnTo>
                <a:cubicBezTo>
                  <a:pt x="8413" y="7405"/>
                  <a:pt x="8255" y="7562"/>
                  <a:pt x="8066" y="7562"/>
                </a:cubicBezTo>
                <a:cubicBezTo>
                  <a:pt x="7877" y="7562"/>
                  <a:pt x="7720" y="7405"/>
                  <a:pt x="7720" y="7216"/>
                </a:cubicBezTo>
                <a:lnTo>
                  <a:pt x="7720" y="978"/>
                </a:lnTo>
                <a:cubicBezTo>
                  <a:pt x="7720" y="789"/>
                  <a:pt x="7877" y="631"/>
                  <a:pt x="8066" y="631"/>
                </a:cubicBezTo>
                <a:close/>
                <a:moveTo>
                  <a:pt x="3498" y="6176"/>
                </a:moveTo>
                <a:lnTo>
                  <a:pt x="3498" y="7909"/>
                </a:lnTo>
                <a:cubicBezTo>
                  <a:pt x="3498" y="8129"/>
                  <a:pt x="3340" y="8287"/>
                  <a:pt x="3151" y="8287"/>
                </a:cubicBezTo>
                <a:cubicBezTo>
                  <a:pt x="2962" y="8287"/>
                  <a:pt x="2805" y="8129"/>
                  <a:pt x="2805" y="7909"/>
                </a:cubicBezTo>
                <a:lnTo>
                  <a:pt x="2805" y="6176"/>
                </a:lnTo>
                <a:close/>
                <a:moveTo>
                  <a:pt x="8035" y="1"/>
                </a:moveTo>
                <a:cubicBezTo>
                  <a:pt x="7531" y="1"/>
                  <a:pt x="7090" y="411"/>
                  <a:pt x="6995" y="883"/>
                </a:cubicBezTo>
                <a:lnTo>
                  <a:pt x="6680" y="1198"/>
                </a:lnTo>
                <a:cubicBezTo>
                  <a:pt x="6144" y="1734"/>
                  <a:pt x="5325" y="2049"/>
                  <a:pt x="4538" y="2049"/>
                </a:cubicBezTo>
                <a:lnTo>
                  <a:pt x="2427" y="2049"/>
                </a:lnTo>
                <a:cubicBezTo>
                  <a:pt x="2017" y="2049"/>
                  <a:pt x="1608" y="2332"/>
                  <a:pt x="1450" y="2773"/>
                </a:cubicBezTo>
                <a:lnTo>
                  <a:pt x="1387" y="2773"/>
                </a:lnTo>
                <a:cubicBezTo>
                  <a:pt x="631" y="2773"/>
                  <a:pt x="1" y="3403"/>
                  <a:pt x="1" y="4128"/>
                </a:cubicBezTo>
                <a:cubicBezTo>
                  <a:pt x="1" y="4884"/>
                  <a:pt x="631" y="5514"/>
                  <a:pt x="1387" y="5514"/>
                </a:cubicBezTo>
                <a:lnTo>
                  <a:pt x="1450" y="5514"/>
                </a:lnTo>
                <a:cubicBezTo>
                  <a:pt x="1576" y="5798"/>
                  <a:pt x="1797" y="6018"/>
                  <a:pt x="2080" y="6144"/>
                </a:cubicBezTo>
                <a:lnTo>
                  <a:pt x="2080" y="7940"/>
                </a:lnTo>
                <a:cubicBezTo>
                  <a:pt x="2112" y="8507"/>
                  <a:pt x="2584" y="8980"/>
                  <a:pt x="3151" y="8980"/>
                </a:cubicBezTo>
                <a:cubicBezTo>
                  <a:pt x="3750" y="8980"/>
                  <a:pt x="4160" y="8507"/>
                  <a:pt x="4160" y="7972"/>
                </a:cubicBezTo>
                <a:lnTo>
                  <a:pt x="4160" y="6239"/>
                </a:lnTo>
                <a:lnTo>
                  <a:pt x="4538" y="6239"/>
                </a:lnTo>
                <a:cubicBezTo>
                  <a:pt x="5325" y="6239"/>
                  <a:pt x="6144" y="6554"/>
                  <a:pt x="6680" y="7090"/>
                </a:cubicBezTo>
                <a:lnTo>
                  <a:pt x="6995" y="7405"/>
                </a:lnTo>
                <a:cubicBezTo>
                  <a:pt x="7090" y="7909"/>
                  <a:pt x="7531" y="8287"/>
                  <a:pt x="8035" y="8287"/>
                </a:cubicBezTo>
                <a:cubicBezTo>
                  <a:pt x="8633" y="8287"/>
                  <a:pt x="9043" y="7814"/>
                  <a:pt x="9043" y="7247"/>
                </a:cubicBezTo>
                <a:lnTo>
                  <a:pt x="9043" y="1041"/>
                </a:lnTo>
                <a:cubicBezTo>
                  <a:pt x="9043" y="442"/>
                  <a:pt x="8570" y="1"/>
                  <a:pt x="80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6" name="Google Shape;646;p30"/>
          <p:cNvSpPr/>
          <p:nvPr/>
        </p:nvSpPr>
        <p:spPr>
          <a:xfrm>
            <a:off x="6716770" y="3787856"/>
            <a:ext cx="31617" cy="64428"/>
          </a:xfrm>
          <a:custGeom>
            <a:avLst/>
            <a:gdLst/>
            <a:ahLst/>
            <a:cxnLst/>
            <a:rect l="l" t="t" r="r" b="b"/>
            <a:pathLst>
              <a:path w="820" h="1671" extrusionOk="0">
                <a:moveTo>
                  <a:pt x="379" y="1"/>
                </a:moveTo>
                <a:cubicBezTo>
                  <a:pt x="158" y="1"/>
                  <a:pt x="1" y="221"/>
                  <a:pt x="1" y="442"/>
                </a:cubicBezTo>
                <a:lnTo>
                  <a:pt x="1" y="1261"/>
                </a:lnTo>
                <a:cubicBezTo>
                  <a:pt x="1" y="1513"/>
                  <a:pt x="190" y="1670"/>
                  <a:pt x="379" y="1670"/>
                </a:cubicBezTo>
                <a:cubicBezTo>
                  <a:pt x="631" y="1670"/>
                  <a:pt x="820" y="1481"/>
                  <a:pt x="820" y="1261"/>
                </a:cubicBezTo>
                <a:lnTo>
                  <a:pt x="820" y="442"/>
                </a:lnTo>
                <a:cubicBezTo>
                  <a:pt x="820" y="221"/>
                  <a:pt x="631" y="1"/>
                  <a:pt x="37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4" name="Google Shape;13;p2">
            <a:extLst>
              <a:ext uri="{FF2B5EF4-FFF2-40B4-BE49-F238E27FC236}">
                <a16:creationId xmlns:a16="http://schemas.microsoft.com/office/drawing/2014/main" id="{F3DE0D41-FD18-4A44-A137-CDA3E9C084C0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45" name="Google Shape;14;p2">
              <a:extLst>
                <a:ext uri="{FF2B5EF4-FFF2-40B4-BE49-F238E27FC236}">
                  <a16:creationId xmlns:a16="http://schemas.microsoft.com/office/drawing/2014/main" id="{BD0C5440-88FE-4B39-9CF9-344FBF4FC07F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Google Shape;15;p2">
              <a:extLst>
                <a:ext uri="{FF2B5EF4-FFF2-40B4-BE49-F238E27FC236}">
                  <a16:creationId xmlns:a16="http://schemas.microsoft.com/office/drawing/2014/main" id="{79463614-3121-4CCB-A97B-6D7E82FDED38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Google Shape;16;p2">
            <a:extLst>
              <a:ext uri="{FF2B5EF4-FFF2-40B4-BE49-F238E27FC236}">
                <a16:creationId xmlns:a16="http://schemas.microsoft.com/office/drawing/2014/main" id="{D5CCDC71-5542-4F4C-AC09-9124BABD22BC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48" name="Google Shape;17;p2">
              <a:extLst>
                <a:ext uri="{FF2B5EF4-FFF2-40B4-BE49-F238E27FC236}">
                  <a16:creationId xmlns:a16="http://schemas.microsoft.com/office/drawing/2014/main" id="{19558159-9CAF-4AC8-8AFD-C0AD75B86002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Google Shape;18;p2">
              <a:extLst>
                <a:ext uri="{FF2B5EF4-FFF2-40B4-BE49-F238E27FC236}">
                  <a16:creationId xmlns:a16="http://schemas.microsoft.com/office/drawing/2014/main" id="{B3269DEE-3960-4010-AA85-6EF856352D4D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Google Shape;203;p18">
            <a:extLst>
              <a:ext uri="{FF2B5EF4-FFF2-40B4-BE49-F238E27FC236}">
                <a16:creationId xmlns:a16="http://schemas.microsoft.com/office/drawing/2014/main" id="{11F8B3DE-4BE0-4948-8DD4-44C0015803DE}"/>
              </a:ext>
            </a:extLst>
          </p:cNvPr>
          <p:cNvGrpSpPr/>
          <p:nvPr/>
        </p:nvGrpSpPr>
        <p:grpSpPr>
          <a:xfrm>
            <a:off x="6510620" y="6138176"/>
            <a:ext cx="412299" cy="406295"/>
            <a:chOff x="-5254775" y="3631325"/>
            <a:chExt cx="296950" cy="292625"/>
          </a:xfrm>
        </p:grpSpPr>
        <p:sp>
          <p:nvSpPr>
            <p:cNvPr id="39" name="Google Shape;204;p18">
              <a:extLst>
                <a:ext uri="{FF2B5EF4-FFF2-40B4-BE49-F238E27FC236}">
                  <a16:creationId xmlns:a16="http://schemas.microsoft.com/office/drawing/2014/main" id="{D97654EB-8CD6-4419-9274-DAE2136D0CC1}"/>
                </a:ext>
              </a:extLst>
            </p:cNvPr>
            <p:cNvSpPr/>
            <p:nvPr/>
          </p:nvSpPr>
          <p:spPr>
            <a:xfrm>
              <a:off x="-5246900" y="3766400"/>
              <a:ext cx="58300" cy="55150"/>
            </a:xfrm>
            <a:custGeom>
              <a:avLst/>
              <a:gdLst/>
              <a:ahLst/>
              <a:cxnLst/>
              <a:rect l="l" t="t" r="r" b="b"/>
              <a:pathLst>
                <a:path w="2332" h="2206" extrusionOk="0">
                  <a:moveTo>
                    <a:pt x="1769" y="1"/>
                  </a:moveTo>
                  <a:cubicBezTo>
                    <a:pt x="1639" y="1"/>
                    <a:pt x="1513" y="48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64"/>
                  </a:cubicBezTo>
                  <a:cubicBezTo>
                    <a:pt x="300" y="2159"/>
                    <a:pt x="434" y="2206"/>
                    <a:pt x="564" y="2206"/>
                  </a:cubicBezTo>
                  <a:cubicBezTo>
                    <a:pt x="694" y="2206"/>
                    <a:pt x="820" y="2159"/>
                    <a:pt x="914" y="2064"/>
                  </a:cubicBezTo>
                  <a:lnTo>
                    <a:pt x="2143" y="835"/>
                  </a:lnTo>
                  <a:cubicBezTo>
                    <a:pt x="2332" y="646"/>
                    <a:pt x="2332" y="331"/>
                    <a:pt x="2143" y="142"/>
                  </a:cubicBezTo>
                  <a:cubicBezTo>
                    <a:pt x="2033" y="48"/>
                    <a:pt x="1899" y="1"/>
                    <a:pt x="17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Google Shape;205;p18">
              <a:extLst>
                <a:ext uri="{FF2B5EF4-FFF2-40B4-BE49-F238E27FC236}">
                  <a16:creationId xmlns:a16="http://schemas.microsoft.com/office/drawing/2014/main" id="{02E35D96-17F4-420D-A037-2133BFDF04D9}"/>
                </a:ext>
              </a:extLst>
            </p:cNvPr>
            <p:cNvSpPr/>
            <p:nvPr/>
          </p:nvSpPr>
          <p:spPr>
            <a:xfrm>
              <a:off x="-5216175" y="3795550"/>
              <a:ext cx="58300" cy="55950"/>
            </a:xfrm>
            <a:custGeom>
              <a:avLst/>
              <a:gdLst/>
              <a:ahLst/>
              <a:cxnLst/>
              <a:rect l="l" t="t" r="r" b="b"/>
              <a:pathLst>
                <a:path w="2332" h="2238" extrusionOk="0">
                  <a:moveTo>
                    <a:pt x="1764" y="0"/>
                  </a:moveTo>
                  <a:cubicBezTo>
                    <a:pt x="1638" y="0"/>
                    <a:pt x="1512" y="47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95"/>
                  </a:cubicBezTo>
                  <a:cubicBezTo>
                    <a:pt x="284" y="2190"/>
                    <a:pt x="410" y="2237"/>
                    <a:pt x="540" y="2237"/>
                  </a:cubicBezTo>
                  <a:cubicBezTo>
                    <a:pt x="670" y="2237"/>
                    <a:pt x="804" y="2190"/>
                    <a:pt x="914" y="2095"/>
                  </a:cubicBezTo>
                  <a:lnTo>
                    <a:pt x="2111" y="867"/>
                  </a:lnTo>
                  <a:cubicBezTo>
                    <a:pt x="2332" y="678"/>
                    <a:pt x="2332" y="363"/>
                    <a:pt x="2111" y="142"/>
                  </a:cubicBezTo>
                  <a:cubicBezTo>
                    <a:pt x="2016" y="47"/>
                    <a:pt x="1890" y="0"/>
                    <a:pt x="17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Google Shape;206;p18">
              <a:extLst>
                <a:ext uri="{FF2B5EF4-FFF2-40B4-BE49-F238E27FC236}">
                  <a16:creationId xmlns:a16="http://schemas.microsoft.com/office/drawing/2014/main" id="{9A778AD6-76EF-400F-8921-9F00A7905B68}"/>
                </a:ext>
              </a:extLst>
            </p:cNvPr>
            <p:cNvSpPr/>
            <p:nvPr/>
          </p:nvSpPr>
          <p:spPr>
            <a:xfrm>
              <a:off x="-5185475" y="3826250"/>
              <a:ext cx="57525" cy="55750"/>
            </a:xfrm>
            <a:custGeom>
              <a:avLst/>
              <a:gdLst/>
              <a:ahLst/>
              <a:cxnLst/>
              <a:rect l="l" t="t" r="r" b="b"/>
              <a:pathLst>
                <a:path w="2301" h="2230" extrusionOk="0">
                  <a:moveTo>
                    <a:pt x="1765" y="1"/>
                  </a:moveTo>
                  <a:cubicBezTo>
                    <a:pt x="1639" y="1"/>
                    <a:pt x="1513" y="48"/>
                    <a:pt x="1419" y="143"/>
                  </a:cubicBezTo>
                  <a:lnTo>
                    <a:pt x="190" y="1371"/>
                  </a:lnTo>
                  <a:cubicBezTo>
                    <a:pt x="1" y="1560"/>
                    <a:pt x="1" y="1875"/>
                    <a:pt x="190" y="2064"/>
                  </a:cubicBezTo>
                  <a:cubicBezTo>
                    <a:pt x="284" y="2175"/>
                    <a:pt x="410" y="2230"/>
                    <a:pt x="536" y="2230"/>
                  </a:cubicBezTo>
                  <a:cubicBezTo>
                    <a:pt x="662" y="2230"/>
                    <a:pt x="788" y="2175"/>
                    <a:pt x="883" y="2064"/>
                  </a:cubicBezTo>
                  <a:lnTo>
                    <a:pt x="2112" y="836"/>
                  </a:lnTo>
                  <a:cubicBezTo>
                    <a:pt x="2301" y="647"/>
                    <a:pt x="2301" y="332"/>
                    <a:pt x="2112" y="143"/>
                  </a:cubicBezTo>
                  <a:cubicBezTo>
                    <a:pt x="2017" y="48"/>
                    <a:pt x="1891" y="1"/>
                    <a:pt x="17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Google Shape;207;p18">
              <a:extLst>
                <a:ext uri="{FF2B5EF4-FFF2-40B4-BE49-F238E27FC236}">
                  <a16:creationId xmlns:a16="http://schemas.microsoft.com/office/drawing/2014/main" id="{9BEB0985-E914-4681-885C-682EE20FE937}"/>
                </a:ext>
              </a:extLst>
            </p:cNvPr>
            <p:cNvSpPr/>
            <p:nvPr/>
          </p:nvSpPr>
          <p:spPr>
            <a:xfrm>
              <a:off x="-5156325" y="3856375"/>
              <a:ext cx="58300" cy="55750"/>
            </a:xfrm>
            <a:custGeom>
              <a:avLst/>
              <a:gdLst/>
              <a:ahLst/>
              <a:cxnLst/>
              <a:rect l="l" t="t" r="r" b="b"/>
              <a:pathLst>
                <a:path w="2332" h="2230" extrusionOk="0">
                  <a:moveTo>
                    <a:pt x="1781" y="1"/>
                  </a:moveTo>
                  <a:cubicBezTo>
                    <a:pt x="1655" y="1"/>
                    <a:pt x="1529" y="56"/>
                    <a:pt x="1418" y="166"/>
                  </a:cubicBezTo>
                  <a:lnTo>
                    <a:pt x="190" y="1395"/>
                  </a:lnTo>
                  <a:cubicBezTo>
                    <a:pt x="1" y="1584"/>
                    <a:pt x="1" y="1899"/>
                    <a:pt x="190" y="2088"/>
                  </a:cubicBezTo>
                  <a:cubicBezTo>
                    <a:pt x="300" y="2183"/>
                    <a:pt x="442" y="2230"/>
                    <a:pt x="575" y="2230"/>
                  </a:cubicBezTo>
                  <a:cubicBezTo>
                    <a:pt x="709" y="2230"/>
                    <a:pt x="835" y="2183"/>
                    <a:pt x="914" y="2088"/>
                  </a:cubicBezTo>
                  <a:lnTo>
                    <a:pt x="2143" y="859"/>
                  </a:lnTo>
                  <a:cubicBezTo>
                    <a:pt x="2332" y="670"/>
                    <a:pt x="2332" y="355"/>
                    <a:pt x="2143" y="166"/>
                  </a:cubicBezTo>
                  <a:cubicBezTo>
                    <a:pt x="2033" y="56"/>
                    <a:pt x="1907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Google Shape;208;p18">
              <a:extLst>
                <a:ext uri="{FF2B5EF4-FFF2-40B4-BE49-F238E27FC236}">
                  <a16:creationId xmlns:a16="http://schemas.microsoft.com/office/drawing/2014/main" id="{2BC717D2-7861-432C-821F-109CDE2386CF}"/>
                </a:ext>
              </a:extLst>
            </p:cNvPr>
            <p:cNvSpPr/>
            <p:nvPr/>
          </p:nvSpPr>
          <p:spPr>
            <a:xfrm>
              <a:off x="-5105925" y="3886525"/>
              <a:ext cx="37050" cy="37425"/>
            </a:xfrm>
            <a:custGeom>
              <a:avLst/>
              <a:gdLst/>
              <a:ahLst/>
              <a:cxnLst/>
              <a:rect l="l" t="t" r="r" b="b"/>
              <a:pathLst>
                <a:path w="1482" h="1497" extrusionOk="0">
                  <a:moveTo>
                    <a:pt x="662" y="0"/>
                  </a:moveTo>
                  <a:lnTo>
                    <a:pt x="536" y="126"/>
                  </a:lnTo>
                  <a:lnTo>
                    <a:pt x="1" y="756"/>
                  </a:lnTo>
                  <a:lnTo>
                    <a:pt x="599" y="1355"/>
                  </a:lnTo>
                  <a:cubicBezTo>
                    <a:pt x="694" y="1449"/>
                    <a:pt x="820" y="1497"/>
                    <a:pt x="946" y="1497"/>
                  </a:cubicBezTo>
                  <a:cubicBezTo>
                    <a:pt x="1072" y="1497"/>
                    <a:pt x="1198" y="1449"/>
                    <a:pt x="1293" y="1355"/>
                  </a:cubicBezTo>
                  <a:cubicBezTo>
                    <a:pt x="1482" y="1166"/>
                    <a:pt x="1482" y="851"/>
                    <a:pt x="1293" y="662"/>
                  </a:cubicBezTo>
                  <a:lnTo>
                    <a:pt x="6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Google Shape;209;p18">
              <a:extLst>
                <a:ext uri="{FF2B5EF4-FFF2-40B4-BE49-F238E27FC236}">
                  <a16:creationId xmlns:a16="http://schemas.microsoft.com/office/drawing/2014/main" id="{4753F2EF-3971-462B-8613-F9C4C4D1C413}"/>
                </a:ext>
              </a:extLst>
            </p:cNvPr>
            <p:cNvSpPr/>
            <p:nvPr/>
          </p:nvSpPr>
          <p:spPr>
            <a:xfrm>
              <a:off x="-5254775" y="3648050"/>
              <a:ext cx="278050" cy="248325"/>
            </a:xfrm>
            <a:custGeom>
              <a:avLst/>
              <a:gdLst/>
              <a:ahLst/>
              <a:cxnLst/>
              <a:rect l="l" t="t" r="r" b="b"/>
              <a:pathLst>
                <a:path w="11122" h="9933" extrusionOk="0">
                  <a:moveTo>
                    <a:pt x="4049" y="1"/>
                  </a:moveTo>
                  <a:cubicBezTo>
                    <a:pt x="3781" y="1"/>
                    <a:pt x="3513" y="103"/>
                    <a:pt x="3308" y="308"/>
                  </a:cubicBezTo>
                  <a:lnTo>
                    <a:pt x="410" y="3364"/>
                  </a:lnTo>
                  <a:cubicBezTo>
                    <a:pt x="0" y="3774"/>
                    <a:pt x="0" y="4435"/>
                    <a:pt x="410" y="4813"/>
                  </a:cubicBezTo>
                  <a:lnTo>
                    <a:pt x="631" y="5065"/>
                  </a:lnTo>
                  <a:lnTo>
                    <a:pt x="1198" y="4498"/>
                  </a:lnTo>
                  <a:cubicBezTo>
                    <a:pt x="1454" y="4242"/>
                    <a:pt x="1794" y="4106"/>
                    <a:pt x="2122" y="4106"/>
                  </a:cubicBezTo>
                  <a:cubicBezTo>
                    <a:pt x="2398" y="4106"/>
                    <a:pt x="2666" y="4202"/>
                    <a:pt x="2867" y="4404"/>
                  </a:cubicBezTo>
                  <a:cubicBezTo>
                    <a:pt x="3151" y="4624"/>
                    <a:pt x="3308" y="4971"/>
                    <a:pt x="3277" y="5286"/>
                  </a:cubicBezTo>
                  <a:cubicBezTo>
                    <a:pt x="3592" y="5286"/>
                    <a:pt x="3907" y="5412"/>
                    <a:pt x="4128" y="5664"/>
                  </a:cubicBezTo>
                  <a:cubicBezTo>
                    <a:pt x="4380" y="5884"/>
                    <a:pt x="4506" y="6200"/>
                    <a:pt x="4506" y="6515"/>
                  </a:cubicBezTo>
                  <a:cubicBezTo>
                    <a:pt x="4821" y="6515"/>
                    <a:pt x="5136" y="6641"/>
                    <a:pt x="5356" y="6861"/>
                  </a:cubicBezTo>
                  <a:cubicBezTo>
                    <a:pt x="5608" y="7113"/>
                    <a:pt x="5703" y="7428"/>
                    <a:pt x="5703" y="7743"/>
                  </a:cubicBezTo>
                  <a:cubicBezTo>
                    <a:pt x="6018" y="7743"/>
                    <a:pt x="6364" y="7869"/>
                    <a:pt x="6585" y="8090"/>
                  </a:cubicBezTo>
                  <a:cubicBezTo>
                    <a:pt x="6837" y="8342"/>
                    <a:pt x="6931" y="8657"/>
                    <a:pt x="6931" y="8909"/>
                  </a:cubicBezTo>
                  <a:lnTo>
                    <a:pt x="7814" y="9791"/>
                  </a:lnTo>
                  <a:cubicBezTo>
                    <a:pt x="7908" y="9886"/>
                    <a:pt x="8034" y="9933"/>
                    <a:pt x="8160" y="9933"/>
                  </a:cubicBezTo>
                  <a:cubicBezTo>
                    <a:pt x="8286" y="9933"/>
                    <a:pt x="8412" y="9886"/>
                    <a:pt x="8507" y="9791"/>
                  </a:cubicBezTo>
                  <a:cubicBezTo>
                    <a:pt x="8727" y="9602"/>
                    <a:pt x="8727" y="9287"/>
                    <a:pt x="8507" y="9066"/>
                  </a:cubicBezTo>
                  <a:lnTo>
                    <a:pt x="7656" y="8216"/>
                  </a:lnTo>
                  <a:cubicBezTo>
                    <a:pt x="7530" y="8090"/>
                    <a:pt x="7530" y="7869"/>
                    <a:pt x="7656" y="7743"/>
                  </a:cubicBezTo>
                  <a:cubicBezTo>
                    <a:pt x="7748" y="7596"/>
                    <a:pt x="7851" y="7534"/>
                    <a:pt x="7953" y="7534"/>
                  </a:cubicBezTo>
                  <a:cubicBezTo>
                    <a:pt x="8024" y="7534"/>
                    <a:pt x="8095" y="7565"/>
                    <a:pt x="8160" y="7617"/>
                  </a:cubicBezTo>
                  <a:lnTo>
                    <a:pt x="9011" y="8499"/>
                  </a:lnTo>
                  <a:cubicBezTo>
                    <a:pt x="9121" y="8594"/>
                    <a:pt x="9255" y="8641"/>
                    <a:pt x="9385" y="8641"/>
                  </a:cubicBezTo>
                  <a:cubicBezTo>
                    <a:pt x="9515" y="8641"/>
                    <a:pt x="9641" y="8594"/>
                    <a:pt x="9735" y="8499"/>
                  </a:cubicBezTo>
                  <a:cubicBezTo>
                    <a:pt x="9924" y="8279"/>
                    <a:pt x="9924" y="7964"/>
                    <a:pt x="9735" y="7775"/>
                  </a:cubicBezTo>
                  <a:lnTo>
                    <a:pt x="8853" y="6924"/>
                  </a:lnTo>
                  <a:cubicBezTo>
                    <a:pt x="8759" y="6798"/>
                    <a:pt x="8759" y="6578"/>
                    <a:pt x="8853" y="6452"/>
                  </a:cubicBezTo>
                  <a:cubicBezTo>
                    <a:pt x="8916" y="6389"/>
                    <a:pt x="9011" y="6357"/>
                    <a:pt x="9101" y="6357"/>
                  </a:cubicBezTo>
                  <a:cubicBezTo>
                    <a:pt x="9192" y="6357"/>
                    <a:pt x="9279" y="6389"/>
                    <a:pt x="9326" y="6452"/>
                  </a:cubicBezTo>
                  <a:lnTo>
                    <a:pt x="10208" y="7302"/>
                  </a:lnTo>
                  <a:cubicBezTo>
                    <a:pt x="10303" y="7397"/>
                    <a:pt x="10429" y="7444"/>
                    <a:pt x="10555" y="7444"/>
                  </a:cubicBezTo>
                  <a:cubicBezTo>
                    <a:pt x="10681" y="7444"/>
                    <a:pt x="10807" y="7397"/>
                    <a:pt x="10901" y="7302"/>
                  </a:cubicBezTo>
                  <a:cubicBezTo>
                    <a:pt x="11122" y="7113"/>
                    <a:pt x="11122" y="6798"/>
                    <a:pt x="10901" y="6609"/>
                  </a:cubicBezTo>
                  <a:lnTo>
                    <a:pt x="10334" y="6010"/>
                  </a:lnTo>
                  <a:lnTo>
                    <a:pt x="10208" y="5884"/>
                  </a:lnTo>
                  <a:lnTo>
                    <a:pt x="6931" y="2608"/>
                  </a:lnTo>
                  <a:cubicBezTo>
                    <a:pt x="6884" y="2561"/>
                    <a:pt x="6798" y="2537"/>
                    <a:pt x="6707" y="2537"/>
                  </a:cubicBezTo>
                  <a:cubicBezTo>
                    <a:pt x="6616" y="2537"/>
                    <a:pt x="6522" y="2561"/>
                    <a:pt x="6459" y="2608"/>
                  </a:cubicBezTo>
                  <a:lnTo>
                    <a:pt x="5167" y="3931"/>
                  </a:lnTo>
                  <a:cubicBezTo>
                    <a:pt x="4904" y="4176"/>
                    <a:pt x="4562" y="4308"/>
                    <a:pt x="4229" y="4308"/>
                  </a:cubicBezTo>
                  <a:cubicBezTo>
                    <a:pt x="4004" y="4308"/>
                    <a:pt x="3783" y="4247"/>
                    <a:pt x="3592" y="4120"/>
                  </a:cubicBezTo>
                  <a:cubicBezTo>
                    <a:pt x="2962" y="3679"/>
                    <a:pt x="2930" y="2829"/>
                    <a:pt x="3434" y="2293"/>
                  </a:cubicBezTo>
                  <a:lnTo>
                    <a:pt x="5010" y="529"/>
                  </a:lnTo>
                  <a:lnTo>
                    <a:pt x="4789" y="308"/>
                  </a:lnTo>
                  <a:cubicBezTo>
                    <a:pt x="4584" y="103"/>
                    <a:pt x="4317" y="1"/>
                    <a:pt x="40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Google Shape;210;p18">
              <a:extLst>
                <a:ext uri="{FF2B5EF4-FFF2-40B4-BE49-F238E27FC236}">
                  <a16:creationId xmlns:a16="http://schemas.microsoft.com/office/drawing/2014/main" id="{DFDEB3F4-EC4D-44E2-B9BF-B84DF2760BC1}"/>
                </a:ext>
              </a:extLst>
            </p:cNvPr>
            <p:cNvSpPr/>
            <p:nvPr/>
          </p:nvSpPr>
          <p:spPr>
            <a:xfrm>
              <a:off x="-5163425" y="3631325"/>
              <a:ext cx="205600" cy="150450"/>
            </a:xfrm>
            <a:custGeom>
              <a:avLst/>
              <a:gdLst/>
              <a:ahLst/>
              <a:cxnLst/>
              <a:rect l="l" t="t" r="r" b="b"/>
              <a:pathLst>
                <a:path w="8224" h="6018" extrusionOk="0">
                  <a:moveTo>
                    <a:pt x="3699" y="0"/>
                  </a:moveTo>
                  <a:cubicBezTo>
                    <a:pt x="3435" y="0"/>
                    <a:pt x="3167" y="95"/>
                    <a:pt x="2962" y="284"/>
                  </a:cubicBezTo>
                  <a:lnTo>
                    <a:pt x="2364" y="883"/>
                  </a:lnTo>
                  <a:lnTo>
                    <a:pt x="2269" y="1009"/>
                  </a:lnTo>
                  <a:lnTo>
                    <a:pt x="222" y="3245"/>
                  </a:lnTo>
                  <a:cubicBezTo>
                    <a:pt x="1" y="3435"/>
                    <a:pt x="1" y="3781"/>
                    <a:pt x="222" y="3970"/>
                  </a:cubicBezTo>
                  <a:cubicBezTo>
                    <a:pt x="316" y="4065"/>
                    <a:pt x="442" y="4112"/>
                    <a:pt x="568" y="4112"/>
                  </a:cubicBezTo>
                  <a:cubicBezTo>
                    <a:pt x="694" y="4112"/>
                    <a:pt x="820" y="4065"/>
                    <a:pt x="915" y="3970"/>
                  </a:cubicBezTo>
                  <a:lnTo>
                    <a:pt x="2269" y="2615"/>
                  </a:lnTo>
                  <a:cubicBezTo>
                    <a:pt x="2458" y="2426"/>
                    <a:pt x="2718" y="2332"/>
                    <a:pt x="2982" y="2332"/>
                  </a:cubicBezTo>
                  <a:cubicBezTo>
                    <a:pt x="3246" y="2332"/>
                    <a:pt x="3514" y="2426"/>
                    <a:pt x="3719" y="2615"/>
                  </a:cubicBezTo>
                  <a:lnTo>
                    <a:pt x="7090" y="6018"/>
                  </a:lnTo>
                  <a:lnTo>
                    <a:pt x="7814" y="5356"/>
                  </a:lnTo>
                  <a:cubicBezTo>
                    <a:pt x="8224" y="4947"/>
                    <a:pt x="8224" y="4285"/>
                    <a:pt x="7814" y="3876"/>
                  </a:cubicBezTo>
                  <a:lnTo>
                    <a:pt x="4412" y="284"/>
                  </a:lnTo>
                  <a:cubicBezTo>
                    <a:pt x="4223" y="95"/>
                    <a:pt x="3963" y="0"/>
                    <a:pt x="36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65CD31-7F57-4414-9B80-6F17FA7FAD00}"/>
              </a:ext>
            </a:extLst>
          </p:cNvPr>
          <p:cNvSpPr txBox="1"/>
          <p:nvPr/>
        </p:nvSpPr>
        <p:spPr>
          <a:xfrm>
            <a:off x="1144476" y="623540"/>
            <a:ext cx="3978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注意培训学习</a:t>
            </a:r>
          </a:p>
        </p:txBody>
      </p:sp>
      <p:sp>
        <p:nvSpPr>
          <p:cNvPr id="4" name="云形 3">
            <a:extLst>
              <a:ext uri="{FF2B5EF4-FFF2-40B4-BE49-F238E27FC236}">
                <a16:creationId xmlns:a16="http://schemas.microsoft.com/office/drawing/2014/main" id="{1B482594-0CE5-4F97-A30A-6AEE24BA55D8}"/>
              </a:ext>
            </a:extLst>
          </p:cNvPr>
          <p:cNvSpPr/>
          <p:nvPr/>
        </p:nvSpPr>
        <p:spPr>
          <a:xfrm>
            <a:off x="430428" y="2529047"/>
            <a:ext cx="3555095" cy="2184162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知识经济时代的秘书工作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左大括号 1">
            <a:extLst>
              <a:ext uri="{FF2B5EF4-FFF2-40B4-BE49-F238E27FC236}">
                <a16:creationId xmlns:a16="http://schemas.microsoft.com/office/drawing/2014/main" id="{E0B78982-1191-4F38-AB2B-B9E3931876BE}"/>
              </a:ext>
            </a:extLst>
          </p:cNvPr>
          <p:cNvSpPr/>
          <p:nvPr/>
        </p:nvSpPr>
        <p:spPr>
          <a:xfrm>
            <a:off x="4087168" y="2091369"/>
            <a:ext cx="465943" cy="3059518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0E46E0-710E-4C6B-A83C-C60318E1F3D7}"/>
              </a:ext>
            </a:extLst>
          </p:cNvPr>
          <p:cNvSpPr txBox="1"/>
          <p:nvPr/>
        </p:nvSpPr>
        <p:spPr>
          <a:xfrm>
            <a:off x="4524246" y="2101608"/>
            <a:ext cx="1345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6965F04-64A9-4DF0-916F-2E0FFBE4FE8E}"/>
              </a:ext>
            </a:extLst>
          </p:cNvPr>
          <p:cNvSpPr txBox="1"/>
          <p:nvPr/>
        </p:nvSpPr>
        <p:spPr>
          <a:xfrm>
            <a:off x="4519647" y="4467017"/>
            <a:ext cx="11878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手段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箭头: 虚尾 6">
            <a:extLst>
              <a:ext uri="{FF2B5EF4-FFF2-40B4-BE49-F238E27FC236}">
                <a16:creationId xmlns:a16="http://schemas.microsoft.com/office/drawing/2014/main" id="{84C5140B-DE0E-4DDE-82A3-BAB50A01FD76}"/>
              </a:ext>
            </a:extLst>
          </p:cNvPr>
          <p:cNvSpPr/>
          <p:nvPr/>
        </p:nvSpPr>
        <p:spPr>
          <a:xfrm>
            <a:off x="5414404" y="3184061"/>
            <a:ext cx="1115329" cy="603795"/>
          </a:xfrm>
          <a:prstGeom prst="strip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031FA5-F789-4C8F-9ED0-C2155B5C109C}"/>
              </a:ext>
            </a:extLst>
          </p:cNvPr>
          <p:cNvSpPr txBox="1"/>
          <p:nvPr/>
        </p:nvSpPr>
        <p:spPr>
          <a:xfrm>
            <a:off x="6733145" y="2229156"/>
            <a:ext cx="615553" cy="32070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都发生重要的变化</a:t>
            </a:r>
          </a:p>
        </p:txBody>
      </p:sp>
      <p:sp>
        <p:nvSpPr>
          <p:cNvPr id="37" name="箭头: 虚尾 36">
            <a:extLst>
              <a:ext uri="{FF2B5EF4-FFF2-40B4-BE49-F238E27FC236}">
                <a16:creationId xmlns:a16="http://schemas.microsoft.com/office/drawing/2014/main" id="{E3C5033E-5FC3-4CEC-9225-767DEAA9C7D0}"/>
              </a:ext>
            </a:extLst>
          </p:cNvPr>
          <p:cNvSpPr/>
          <p:nvPr/>
        </p:nvSpPr>
        <p:spPr>
          <a:xfrm>
            <a:off x="7600514" y="3141714"/>
            <a:ext cx="1115329" cy="603795"/>
          </a:xfrm>
          <a:prstGeom prst="striped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0CB79CE-2561-4C47-9812-F754E6D50D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309" y="4470585"/>
            <a:ext cx="3074959" cy="239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D9B43D8-B5A4-4994-AED8-E9897929465C}"/>
              </a:ext>
            </a:extLst>
          </p:cNvPr>
          <p:cNvSpPr txBox="1"/>
          <p:nvPr/>
        </p:nvSpPr>
        <p:spPr>
          <a:xfrm>
            <a:off x="8884051" y="1633534"/>
            <a:ext cx="553998" cy="4223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要注重培训学习，提高竞争力</a:t>
            </a:r>
          </a:p>
        </p:txBody>
      </p:sp>
    </p:spTree>
    <p:extLst>
      <p:ext uri="{BB962C8B-B14F-4D97-AF65-F5344CB8AC3E}">
        <p14:creationId xmlns:p14="http://schemas.microsoft.com/office/powerpoint/2010/main" val="1316106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30"/>
          <p:cNvSpPr/>
          <p:nvPr/>
        </p:nvSpPr>
        <p:spPr>
          <a:xfrm>
            <a:off x="6499009" y="2364215"/>
            <a:ext cx="465943" cy="220563"/>
          </a:xfrm>
          <a:custGeom>
            <a:avLst/>
            <a:gdLst/>
            <a:ahLst/>
            <a:cxnLst/>
            <a:rect l="l" t="t" r="r" b="b"/>
            <a:pathLst>
              <a:path w="11847" h="5608" extrusionOk="0">
                <a:moveTo>
                  <a:pt x="3530" y="3466"/>
                </a:moveTo>
                <a:lnTo>
                  <a:pt x="3530" y="4883"/>
                </a:lnTo>
                <a:lnTo>
                  <a:pt x="757" y="4883"/>
                </a:lnTo>
                <a:lnTo>
                  <a:pt x="757" y="3466"/>
                </a:lnTo>
                <a:close/>
                <a:moveTo>
                  <a:pt x="7688" y="725"/>
                </a:moveTo>
                <a:lnTo>
                  <a:pt x="7688" y="4883"/>
                </a:lnTo>
                <a:lnTo>
                  <a:pt x="4223" y="4883"/>
                </a:lnTo>
                <a:lnTo>
                  <a:pt x="4223" y="725"/>
                </a:lnTo>
                <a:close/>
                <a:moveTo>
                  <a:pt x="11185" y="2111"/>
                </a:moveTo>
                <a:lnTo>
                  <a:pt x="11185" y="4883"/>
                </a:lnTo>
                <a:lnTo>
                  <a:pt x="8381" y="4883"/>
                </a:lnTo>
                <a:lnTo>
                  <a:pt x="8381" y="2111"/>
                </a:lnTo>
                <a:close/>
                <a:moveTo>
                  <a:pt x="3845" y="0"/>
                </a:moveTo>
                <a:cubicBezTo>
                  <a:pt x="3656" y="0"/>
                  <a:pt x="3498" y="158"/>
                  <a:pt x="3498" y="378"/>
                </a:cubicBezTo>
                <a:lnTo>
                  <a:pt x="3498" y="2804"/>
                </a:lnTo>
                <a:lnTo>
                  <a:pt x="348" y="2804"/>
                </a:lnTo>
                <a:cubicBezTo>
                  <a:pt x="158" y="2804"/>
                  <a:pt x="1" y="2962"/>
                  <a:pt x="1" y="3151"/>
                </a:cubicBezTo>
                <a:lnTo>
                  <a:pt x="1" y="5261"/>
                </a:lnTo>
                <a:cubicBezTo>
                  <a:pt x="1" y="5450"/>
                  <a:pt x="158" y="5608"/>
                  <a:pt x="348" y="5608"/>
                </a:cubicBezTo>
                <a:lnTo>
                  <a:pt x="11500" y="5608"/>
                </a:lnTo>
                <a:cubicBezTo>
                  <a:pt x="11689" y="5608"/>
                  <a:pt x="11847" y="5450"/>
                  <a:pt x="11847" y="5261"/>
                </a:cubicBezTo>
                <a:lnTo>
                  <a:pt x="11847" y="1733"/>
                </a:lnTo>
                <a:cubicBezTo>
                  <a:pt x="11847" y="1544"/>
                  <a:pt x="11689" y="1386"/>
                  <a:pt x="11532" y="1386"/>
                </a:cubicBezTo>
                <a:lnTo>
                  <a:pt x="8381" y="1386"/>
                </a:lnTo>
                <a:lnTo>
                  <a:pt x="8381" y="378"/>
                </a:lnTo>
                <a:cubicBezTo>
                  <a:pt x="8381" y="158"/>
                  <a:pt x="8224" y="0"/>
                  <a:pt x="803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7" name="Google Shape;637;p30"/>
          <p:cNvSpPr/>
          <p:nvPr/>
        </p:nvSpPr>
        <p:spPr>
          <a:xfrm>
            <a:off x="6637805" y="2120094"/>
            <a:ext cx="192088" cy="218124"/>
          </a:xfrm>
          <a:custGeom>
            <a:avLst/>
            <a:gdLst/>
            <a:ahLst/>
            <a:cxnLst/>
            <a:rect l="l" t="t" r="r" b="b"/>
            <a:pathLst>
              <a:path w="4884" h="5546" extrusionOk="0">
                <a:moveTo>
                  <a:pt x="2426" y="662"/>
                </a:moveTo>
                <a:cubicBezTo>
                  <a:pt x="2804" y="662"/>
                  <a:pt x="3120" y="977"/>
                  <a:pt x="3120" y="1387"/>
                </a:cubicBezTo>
                <a:cubicBezTo>
                  <a:pt x="3120" y="1765"/>
                  <a:pt x="2804" y="2080"/>
                  <a:pt x="2426" y="2080"/>
                </a:cubicBezTo>
                <a:cubicBezTo>
                  <a:pt x="2017" y="2080"/>
                  <a:pt x="1702" y="1765"/>
                  <a:pt x="1702" y="1387"/>
                </a:cubicBezTo>
                <a:cubicBezTo>
                  <a:pt x="1702" y="977"/>
                  <a:pt x="2017" y="662"/>
                  <a:pt x="2426" y="662"/>
                </a:cubicBezTo>
                <a:close/>
                <a:moveTo>
                  <a:pt x="2426" y="2742"/>
                </a:moveTo>
                <a:cubicBezTo>
                  <a:pt x="3340" y="2742"/>
                  <a:pt x="4128" y="3529"/>
                  <a:pt x="4128" y="4474"/>
                </a:cubicBezTo>
                <a:lnTo>
                  <a:pt x="4128" y="4852"/>
                </a:lnTo>
                <a:lnTo>
                  <a:pt x="694" y="4852"/>
                </a:lnTo>
                <a:lnTo>
                  <a:pt x="694" y="4474"/>
                </a:lnTo>
                <a:cubicBezTo>
                  <a:pt x="694" y="3498"/>
                  <a:pt x="1481" y="2742"/>
                  <a:pt x="2426" y="2742"/>
                </a:cubicBezTo>
                <a:close/>
                <a:moveTo>
                  <a:pt x="2489" y="1"/>
                </a:moveTo>
                <a:cubicBezTo>
                  <a:pt x="1733" y="1"/>
                  <a:pt x="1103" y="631"/>
                  <a:pt x="1103" y="1387"/>
                </a:cubicBezTo>
                <a:cubicBezTo>
                  <a:pt x="1103" y="1733"/>
                  <a:pt x="1229" y="2049"/>
                  <a:pt x="1450" y="2269"/>
                </a:cubicBezTo>
                <a:cubicBezTo>
                  <a:pt x="568" y="2679"/>
                  <a:pt x="1" y="3498"/>
                  <a:pt x="1" y="4474"/>
                </a:cubicBezTo>
                <a:lnTo>
                  <a:pt x="1" y="5199"/>
                </a:lnTo>
                <a:cubicBezTo>
                  <a:pt x="1" y="5388"/>
                  <a:pt x="158" y="5546"/>
                  <a:pt x="379" y="5546"/>
                </a:cubicBezTo>
                <a:lnTo>
                  <a:pt x="4537" y="5546"/>
                </a:lnTo>
                <a:cubicBezTo>
                  <a:pt x="4726" y="5546"/>
                  <a:pt x="4884" y="5388"/>
                  <a:pt x="4884" y="5199"/>
                </a:cubicBezTo>
                <a:lnTo>
                  <a:pt x="4884" y="4474"/>
                </a:lnTo>
                <a:cubicBezTo>
                  <a:pt x="4884" y="3498"/>
                  <a:pt x="4348" y="2679"/>
                  <a:pt x="3529" y="2269"/>
                </a:cubicBezTo>
                <a:cubicBezTo>
                  <a:pt x="3750" y="2049"/>
                  <a:pt x="3876" y="1733"/>
                  <a:pt x="3876" y="1387"/>
                </a:cubicBezTo>
                <a:cubicBezTo>
                  <a:pt x="3876" y="631"/>
                  <a:pt x="3246" y="1"/>
                  <a:pt x="248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8" name="Google Shape;638;p30"/>
          <p:cNvSpPr/>
          <p:nvPr/>
        </p:nvSpPr>
        <p:spPr>
          <a:xfrm>
            <a:off x="6691097" y="2419277"/>
            <a:ext cx="83065" cy="109770"/>
          </a:xfrm>
          <a:custGeom>
            <a:avLst/>
            <a:gdLst/>
            <a:ahLst/>
            <a:cxnLst/>
            <a:rect l="l" t="t" r="r" b="b"/>
            <a:pathLst>
              <a:path w="2112" h="2791" extrusionOk="0">
                <a:moveTo>
                  <a:pt x="1095" y="0"/>
                </a:moveTo>
                <a:cubicBezTo>
                  <a:pt x="1001" y="0"/>
                  <a:pt x="903" y="28"/>
                  <a:pt x="819" y="112"/>
                </a:cubicBezTo>
                <a:lnTo>
                  <a:pt x="126" y="805"/>
                </a:lnTo>
                <a:cubicBezTo>
                  <a:pt x="0" y="931"/>
                  <a:pt x="0" y="1184"/>
                  <a:pt x="126" y="1278"/>
                </a:cubicBezTo>
                <a:cubicBezTo>
                  <a:pt x="205" y="1341"/>
                  <a:pt x="292" y="1373"/>
                  <a:pt x="378" y="1373"/>
                </a:cubicBezTo>
                <a:cubicBezTo>
                  <a:pt x="465" y="1373"/>
                  <a:pt x="552" y="1341"/>
                  <a:pt x="630" y="1278"/>
                </a:cubicBezTo>
                <a:lnTo>
                  <a:pt x="756" y="1184"/>
                </a:lnTo>
                <a:lnTo>
                  <a:pt x="756" y="2066"/>
                </a:lnTo>
                <a:lnTo>
                  <a:pt x="378" y="2066"/>
                </a:lnTo>
                <a:cubicBezTo>
                  <a:pt x="189" y="2066"/>
                  <a:pt x="32" y="2223"/>
                  <a:pt x="32" y="2444"/>
                </a:cubicBezTo>
                <a:cubicBezTo>
                  <a:pt x="32" y="2633"/>
                  <a:pt x="189" y="2790"/>
                  <a:pt x="378" y="2790"/>
                </a:cubicBezTo>
                <a:lnTo>
                  <a:pt x="1765" y="2790"/>
                </a:lnTo>
                <a:cubicBezTo>
                  <a:pt x="1954" y="2790"/>
                  <a:pt x="2111" y="2633"/>
                  <a:pt x="2111" y="2444"/>
                </a:cubicBezTo>
                <a:cubicBezTo>
                  <a:pt x="2111" y="2223"/>
                  <a:pt x="1954" y="2066"/>
                  <a:pt x="1765" y="2066"/>
                </a:cubicBezTo>
                <a:lnTo>
                  <a:pt x="1418" y="2066"/>
                </a:lnTo>
                <a:lnTo>
                  <a:pt x="1418" y="333"/>
                </a:lnTo>
                <a:cubicBezTo>
                  <a:pt x="1418" y="175"/>
                  <a:pt x="1323" y="81"/>
                  <a:pt x="1229" y="18"/>
                </a:cubicBezTo>
                <a:cubicBezTo>
                  <a:pt x="1187" y="7"/>
                  <a:pt x="1141" y="0"/>
                  <a:pt x="109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0" name="Google Shape;640;p30"/>
          <p:cNvSpPr/>
          <p:nvPr/>
        </p:nvSpPr>
        <p:spPr>
          <a:xfrm>
            <a:off x="6897383" y="5113864"/>
            <a:ext cx="68198" cy="28554"/>
          </a:xfrm>
          <a:custGeom>
            <a:avLst/>
            <a:gdLst/>
            <a:ahLst/>
            <a:cxnLst/>
            <a:rect l="l" t="t" r="r" b="b"/>
            <a:pathLst>
              <a:path w="1734" h="726" extrusionOk="0">
                <a:moveTo>
                  <a:pt x="379" y="1"/>
                </a:moveTo>
                <a:cubicBezTo>
                  <a:pt x="158" y="1"/>
                  <a:pt x="1" y="158"/>
                  <a:pt x="1" y="347"/>
                </a:cubicBezTo>
                <a:cubicBezTo>
                  <a:pt x="1" y="568"/>
                  <a:pt x="158" y="725"/>
                  <a:pt x="379" y="725"/>
                </a:cubicBezTo>
                <a:lnTo>
                  <a:pt x="1387" y="725"/>
                </a:lnTo>
                <a:cubicBezTo>
                  <a:pt x="1576" y="725"/>
                  <a:pt x="1733" y="568"/>
                  <a:pt x="1733" y="347"/>
                </a:cubicBezTo>
                <a:cubicBezTo>
                  <a:pt x="1702" y="158"/>
                  <a:pt x="1544" y="1"/>
                  <a:pt x="138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1" name="Google Shape;641;p30"/>
          <p:cNvSpPr/>
          <p:nvPr/>
        </p:nvSpPr>
        <p:spPr>
          <a:xfrm>
            <a:off x="6882516" y="5170853"/>
            <a:ext cx="55809" cy="53332"/>
          </a:xfrm>
          <a:custGeom>
            <a:avLst/>
            <a:gdLst/>
            <a:ahLst/>
            <a:cxnLst/>
            <a:rect l="l" t="t" r="r" b="b"/>
            <a:pathLst>
              <a:path w="1419" h="1356" extrusionOk="0">
                <a:moveTo>
                  <a:pt x="351" y="1"/>
                </a:moveTo>
                <a:cubicBezTo>
                  <a:pt x="260" y="1"/>
                  <a:pt x="174" y="32"/>
                  <a:pt x="127" y="95"/>
                </a:cubicBezTo>
                <a:cubicBezTo>
                  <a:pt x="1" y="221"/>
                  <a:pt x="1" y="410"/>
                  <a:pt x="127" y="568"/>
                </a:cubicBezTo>
                <a:lnTo>
                  <a:pt x="820" y="1261"/>
                </a:lnTo>
                <a:cubicBezTo>
                  <a:pt x="883" y="1324"/>
                  <a:pt x="969" y="1356"/>
                  <a:pt x="1056" y="1356"/>
                </a:cubicBezTo>
                <a:cubicBezTo>
                  <a:pt x="1143" y="1356"/>
                  <a:pt x="1229" y="1324"/>
                  <a:pt x="1292" y="1261"/>
                </a:cubicBezTo>
                <a:cubicBezTo>
                  <a:pt x="1418" y="1166"/>
                  <a:pt x="1418" y="914"/>
                  <a:pt x="1292" y="788"/>
                </a:cubicBezTo>
                <a:lnTo>
                  <a:pt x="599" y="95"/>
                </a:lnTo>
                <a:cubicBezTo>
                  <a:pt x="536" y="32"/>
                  <a:pt x="442" y="1"/>
                  <a:pt x="35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2" name="Google Shape;642;p30"/>
          <p:cNvSpPr/>
          <p:nvPr/>
        </p:nvSpPr>
        <p:spPr>
          <a:xfrm>
            <a:off x="6883775" y="5033316"/>
            <a:ext cx="55770" cy="54275"/>
          </a:xfrm>
          <a:custGeom>
            <a:avLst/>
            <a:gdLst/>
            <a:ahLst/>
            <a:cxnLst/>
            <a:rect l="l" t="t" r="r" b="b"/>
            <a:pathLst>
              <a:path w="1418" h="1380" extrusionOk="0">
                <a:moveTo>
                  <a:pt x="1067" y="1"/>
                </a:moveTo>
                <a:cubicBezTo>
                  <a:pt x="977" y="1"/>
                  <a:pt x="882" y="32"/>
                  <a:pt x="819" y="95"/>
                </a:cubicBezTo>
                <a:lnTo>
                  <a:pt x="126" y="788"/>
                </a:lnTo>
                <a:cubicBezTo>
                  <a:pt x="0" y="914"/>
                  <a:pt x="0" y="1135"/>
                  <a:pt x="126" y="1261"/>
                </a:cubicBezTo>
                <a:cubicBezTo>
                  <a:pt x="189" y="1340"/>
                  <a:pt x="268" y="1379"/>
                  <a:pt x="351" y="1379"/>
                </a:cubicBezTo>
                <a:cubicBezTo>
                  <a:pt x="433" y="1379"/>
                  <a:pt x="520" y="1340"/>
                  <a:pt x="599" y="1261"/>
                </a:cubicBezTo>
                <a:lnTo>
                  <a:pt x="1292" y="568"/>
                </a:lnTo>
                <a:cubicBezTo>
                  <a:pt x="1418" y="442"/>
                  <a:pt x="1418" y="190"/>
                  <a:pt x="1292" y="95"/>
                </a:cubicBezTo>
                <a:cubicBezTo>
                  <a:pt x="1244" y="32"/>
                  <a:pt x="1158" y="1"/>
                  <a:pt x="106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3" name="Google Shape;643;p30"/>
          <p:cNvSpPr/>
          <p:nvPr/>
        </p:nvSpPr>
        <p:spPr>
          <a:xfrm>
            <a:off x="6498380" y="4952768"/>
            <a:ext cx="355661" cy="353184"/>
          </a:xfrm>
          <a:custGeom>
            <a:avLst/>
            <a:gdLst/>
            <a:ahLst/>
            <a:cxnLst/>
            <a:rect l="l" t="t" r="r" b="b"/>
            <a:pathLst>
              <a:path w="9043" h="8980" extrusionOk="0">
                <a:moveTo>
                  <a:pt x="1419" y="3403"/>
                </a:moveTo>
                <a:lnTo>
                  <a:pt x="1419" y="4790"/>
                </a:lnTo>
                <a:cubicBezTo>
                  <a:pt x="1009" y="4790"/>
                  <a:pt x="694" y="4506"/>
                  <a:pt x="694" y="4097"/>
                </a:cubicBezTo>
                <a:cubicBezTo>
                  <a:pt x="694" y="3719"/>
                  <a:pt x="1009" y="3403"/>
                  <a:pt x="1419" y="3403"/>
                </a:cubicBezTo>
                <a:close/>
                <a:moveTo>
                  <a:pt x="4191" y="2710"/>
                </a:moveTo>
                <a:lnTo>
                  <a:pt x="4191" y="5483"/>
                </a:lnTo>
                <a:lnTo>
                  <a:pt x="2490" y="5483"/>
                </a:lnTo>
                <a:cubicBezTo>
                  <a:pt x="2269" y="5483"/>
                  <a:pt x="2112" y="5325"/>
                  <a:pt x="2112" y="5105"/>
                </a:cubicBezTo>
                <a:lnTo>
                  <a:pt x="2112" y="3088"/>
                </a:lnTo>
                <a:cubicBezTo>
                  <a:pt x="2112" y="2868"/>
                  <a:pt x="2269" y="2710"/>
                  <a:pt x="2490" y="2710"/>
                </a:cubicBezTo>
                <a:close/>
                <a:moveTo>
                  <a:pt x="6995" y="1828"/>
                </a:moveTo>
                <a:lnTo>
                  <a:pt x="6995" y="6428"/>
                </a:lnTo>
                <a:cubicBezTo>
                  <a:pt x="6428" y="5924"/>
                  <a:pt x="5672" y="5609"/>
                  <a:pt x="4884" y="5514"/>
                </a:cubicBezTo>
                <a:lnTo>
                  <a:pt x="4884" y="2710"/>
                </a:lnTo>
                <a:cubicBezTo>
                  <a:pt x="5672" y="2647"/>
                  <a:pt x="6428" y="2332"/>
                  <a:pt x="6995" y="1828"/>
                </a:cubicBezTo>
                <a:close/>
                <a:moveTo>
                  <a:pt x="8066" y="631"/>
                </a:moveTo>
                <a:cubicBezTo>
                  <a:pt x="8255" y="631"/>
                  <a:pt x="8413" y="789"/>
                  <a:pt x="8413" y="978"/>
                </a:cubicBezTo>
                <a:lnTo>
                  <a:pt x="8413" y="7216"/>
                </a:lnTo>
                <a:cubicBezTo>
                  <a:pt x="8413" y="7405"/>
                  <a:pt x="8255" y="7562"/>
                  <a:pt x="8066" y="7562"/>
                </a:cubicBezTo>
                <a:cubicBezTo>
                  <a:pt x="7877" y="7562"/>
                  <a:pt x="7720" y="7405"/>
                  <a:pt x="7720" y="7216"/>
                </a:cubicBezTo>
                <a:lnTo>
                  <a:pt x="7720" y="978"/>
                </a:lnTo>
                <a:cubicBezTo>
                  <a:pt x="7720" y="789"/>
                  <a:pt x="7877" y="631"/>
                  <a:pt x="8066" y="631"/>
                </a:cubicBezTo>
                <a:close/>
                <a:moveTo>
                  <a:pt x="3498" y="6176"/>
                </a:moveTo>
                <a:lnTo>
                  <a:pt x="3498" y="7909"/>
                </a:lnTo>
                <a:cubicBezTo>
                  <a:pt x="3498" y="8129"/>
                  <a:pt x="3340" y="8287"/>
                  <a:pt x="3151" y="8287"/>
                </a:cubicBezTo>
                <a:cubicBezTo>
                  <a:pt x="2962" y="8287"/>
                  <a:pt x="2805" y="8129"/>
                  <a:pt x="2805" y="7909"/>
                </a:cubicBezTo>
                <a:lnTo>
                  <a:pt x="2805" y="6176"/>
                </a:lnTo>
                <a:close/>
                <a:moveTo>
                  <a:pt x="8035" y="1"/>
                </a:moveTo>
                <a:cubicBezTo>
                  <a:pt x="7531" y="1"/>
                  <a:pt x="7090" y="411"/>
                  <a:pt x="6995" y="883"/>
                </a:cubicBezTo>
                <a:lnTo>
                  <a:pt x="6680" y="1198"/>
                </a:lnTo>
                <a:cubicBezTo>
                  <a:pt x="6144" y="1734"/>
                  <a:pt x="5325" y="2049"/>
                  <a:pt x="4538" y="2049"/>
                </a:cubicBezTo>
                <a:lnTo>
                  <a:pt x="2427" y="2049"/>
                </a:lnTo>
                <a:cubicBezTo>
                  <a:pt x="2017" y="2049"/>
                  <a:pt x="1608" y="2332"/>
                  <a:pt x="1450" y="2773"/>
                </a:cubicBezTo>
                <a:lnTo>
                  <a:pt x="1387" y="2773"/>
                </a:lnTo>
                <a:cubicBezTo>
                  <a:pt x="631" y="2773"/>
                  <a:pt x="1" y="3403"/>
                  <a:pt x="1" y="4128"/>
                </a:cubicBezTo>
                <a:cubicBezTo>
                  <a:pt x="1" y="4884"/>
                  <a:pt x="631" y="5514"/>
                  <a:pt x="1387" y="5514"/>
                </a:cubicBezTo>
                <a:lnTo>
                  <a:pt x="1450" y="5514"/>
                </a:lnTo>
                <a:cubicBezTo>
                  <a:pt x="1576" y="5798"/>
                  <a:pt x="1797" y="6018"/>
                  <a:pt x="2080" y="6144"/>
                </a:cubicBezTo>
                <a:lnTo>
                  <a:pt x="2080" y="7940"/>
                </a:lnTo>
                <a:cubicBezTo>
                  <a:pt x="2112" y="8507"/>
                  <a:pt x="2584" y="8980"/>
                  <a:pt x="3151" y="8980"/>
                </a:cubicBezTo>
                <a:cubicBezTo>
                  <a:pt x="3750" y="8980"/>
                  <a:pt x="4160" y="8507"/>
                  <a:pt x="4160" y="7972"/>
                </a:cubicBezTo>
                <a:lnTo>
                  <a:pt x="4160" y="6239"/>
                </a:lnTo>
                <a:lnTo>
                  <a:pt x="4538" y="6239"/>
                </a:lnTo>
                <a:cubicBezTo>
                  <a:pt x="5325" y="6239"/>
                  <a:pt x="6144" y="6554"/>
                  <a:pt x="6680" y="7090"/>
                </a:cubicBezTo>
                <a:lnTo>
                  <a:pt x="6995" y="7405"/>
                </a:lnTo>
                <a:cubicBezTo>
                  <a:pt x="7090" y="7909"/>
                  <a:pt x="7531" y="8287"/>
                  <a:pt x="8035" y="8287"/>
                </a:cubicBezTo>
                <a:cubicBezTo>
                  <a:pt x="8633" y="8287"/>
                  <a:pt x="9043" y="7814"/>
                  <a:pt x="9043" y="7247"/>
                </a:cubicBezTo>
                <a:lnTo>
                  <a:pt x="9043" y="1041"/>
                </a:lnTo>
                <a:cubicBezTo>
                  <a:pt x="9043" y="442"/>
                  <a:pt x="8570" y="1"/>
                  <a:pt x="80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5" name="Google Shape;645;p30"/>
          <p:cNvSpPr/>
          <p:nvPr/>
        </p:nvSpPr>
        <p:spPr>
          <a:xfrm>
            <a:off x="6556451" y="3510904"/>
            <a:ext cx="351059" cy="489553"/>
          </a:xfrm>
          <a:custGeom>
            <a:avLst/>
            <a:gdLst/>
            <a:ahLst/>
            <a:cxnLst/>
            <a:rect l="l" t="t" r="r" b="b"/>
            <a:pathLst>
              <a:path w="9105" h="12697" extrusionOk="0">
                <a:moveTo>
                  <a:pt x="7467" y="851"/>
                </a:moveTo>
                <a:lnTo>
                  <a:pt x="7467" y="2426"/>
                </a:lnTo>
                <a:cubicBezTo>
                  <a:pt x="7152" y="2300"/>
                  <a:pt x="6711" y="2237"/>
                  <a:pt x="6238" y="2237"/>
                </a:cubicBezTo>
                <a:cubicBezTo>
                  <a:pt x="5198" y="2237"/>
                  <a:pt x="4411" y="2678"/>
                  <a:pt x="4379" y="2710"/>
                </a:cubicBezTo>
                <a:cubicBezTo>
                  <a:pt x="4379" y="2710"/>
                  <a:pt x="3718" y="3056"/>
                  <a:pt x="2930" y="3056"/>
                </a:cubicBezTo>
                <a:cubicBezTo>
                  <a:pt x="2426" y="3056"/>
                  <a:pt x="1953" y="2899"/>
                  <a:pt x="1701" y="2773"/>
                </a:cubicBezTo>
                <a:lnTo>
                  <a:pt x="1701" y="851"/>
                </a:lnTo>
                <a:close/>
                <a:moveTo>
                  <a:pt x="6207" y="3088"/>
                </a:moveTo>
                <a:cubicBezTo>
                  <a:pt x="6711" y="3088"/>
                  <a:pt x="7183" y="3245"/>
                  <a:pt x="7404" y="3371"/>
                </a:cubicBezTo>
                <a:cubicBezTo>
                  <a:pt x="7309" y="4789"/>
                  <a:pt x="6049" y="5986"/>
                  <a:pt x="4537" y="5986"/>
                </a:cubicBezTo>
                <a:cubicBezTo>
                  <a:pt x="3151" y="5986"/>
                  <a:pt x="2016" y="5041"/>
                  <a:pt x="1701" y="3718"/>
                </a:cubicBezTo>
                <a:lnTo>
                  <a:pt x="1701" y="3718"/>
                </a:lnTo>
                <a:cubicBezTo>
                  <a:pt x="2016" y="3844"/>
                  <a:pt x="2426" y="3939"/>
                  <a:pt x="2899" y="3939"/>
                </a:cubicBezTo>
                <a:cubicBezTo>
                  <a:pt x="3907" y="3939"/>
                  <a:pt x="4694" y="3498"/>
                  <a:pt x="4726" y="3466"/>
                </a:cubicBezTo>
                <a:cubicBezTo>
                  <a:pt x="4726" y="3466"/>
                  <a:pt x="5419" y="3088"/>
                  <a:pt x="6207" y="3088"/>
                </a:cubicBezTo>
                <a:close/>
                <a:moveTo>
                  <a:pt x="4537" y="10240"/>
                </a:moveTo>
                <a:cubicBezTo>
                  <a:pt x="5135" y="10240"/>
                  <a:pt x="5639" y="10933"/>
                  <a:pt x="5765" y="11878"/>
                </a:cubicBezTo>
                <a:lnTo>
                  <a:pt x="3308" y="11878"/>
                </a:lnTo>
                <a:cubicBezTo>
                  <a:pt x="3434" y="10933"/>
                  <a:pt x="3938" y="10240"/>
                  <a:pt x="4537" y="10240"/>
                </a:cubicBezTo>
                <a:close/>
                <a:moveTo>
                  <a:pt x="4505" y="6774"/>
                </a:moveTo>
                <a:cubicBezTo>
                  <a:pt x="6144" y="6806"/>
                  <a:pt x="7467" y="8066"/>
                  <a:pt x="7467" y="9672"/>
                </a:cubicBezTo>
                <a:lnTo>
                  <a:pt x="7467" y="11878"/>
                </a:lnTo>
                <a:lnTo>
                  <a:pt x="6585" y="11878"/>
                </a:lnTo>
                <a:cubicBezTo>
                  <a:pt x="6553" y="11279"/>
                  <a:pt x="6364" y="10744"/>
                  <a:pt x="6049" y="10303"/>
                </a:cubicBezTo>
                <a:cubicBezTo>
                  <a:pt x="5639" y="9704"/>
                  <a:pt x="5104" y="9389"/>
                  <a:pt x="4537" y="9389"/>
                </a:cubicBezTo>
                <a:cubicBezTo>
                  <a:pt x="3938" y="9389"/>
                  <a:pt x="3434" y="9704"/>
                  <a:pt x="3056" y="10303"/>
                </a:cubicBezTo>
                <a:cubicBezTo>
                  <a:pt x="2772" y="10744"/>
                  <a:pt x="2583" y="11279"/>
                  <a:pt x="2489" y="11878"/>
                </a:cubicBezTo>
                <a:lnTo>
                  <a:pt x="1638" y="11878"/>
                </a:lnTo>
                <a:lnTo>
                  <a:pt x="1638" y="9672"/>
                </a:lnTo>
                <a:cubicBezTo>
                  <a:pt x="1638" y="8066"/>
                  <a:pt x="2930" y="6774"/>
                  <a:pt x="4505" y="6774"/>
                </a:cubicBezTo>
                <a:close/>
                <a:moveTo>
                  <a:pt x="410" y="0"/>
                </a:moveTo>
                <a:cubicBezTo>
                  <a:pt x="158" y="0"/>
                  <a:pt x="0" y="189"/>
                  <a:pt x="0" y="410"/>
                </a:cubicBezTo>
                <a:cubicBezTo>
                  <a:pt x="0" y="662"/>
                  <a:pt x="221" y="851"/>
                  <a:pt x="410" y="851"/>
                </a:cubicBezTo>
                <a:lnTo>
                  <a:pt x="851" y="851"/>
                </a:lnTo>
                <a:lnTo>
                  <a:pt x="851" y="3056"/>
                </a:lnTo>
                <a:cubicBezTo>
                  <a:pt x="851" y="4506"/>
                  <a:pt x="1670" y="5734"/>
                  <a:pt x="2867" y="6364"/>
                </a:cubicBezTo>
                <a:cubicBezTo>
                  <a:pt x="1670" y="6995"/>
                  <a:pt x="851" y="8223"/>
                  <a:pt x="851" y="9672"/>
                </a:cubicBezTo>
                <a:lnTo>
                  <a:pt x="851" y="11878"/>
                </a:lnTo>
                <a:lnTo>
                  <a:pt x="410" y="11878"/>
                </a:lnTo>
                <a:cubicBezTo>
                  <a:pt x="158" y="11878"/>
                  <a:pt x="0" y="12067"/>
                  <a:pt x="0" y="12287"/>
                </a:cubicBezTo>
                <a:cubicBezTo>
                  <a:pt x="0" y="12508"/>
                  <a:pt x="221" y="12697"/>
                  <a:pt x="410" y="12697"/>
                </a:cubicBezTo>
                <a:lnTo>
                  <a:pt x="8664" y="12697"/>
                </a:lnTo>
                <a:cubicBezTo>
                  <a:pt x="8916" y="12697"/>
                  <a:pt x="9105" y="12508"/>
                  <a:pt x="9105" y="12287"/>
                </a:cubicBezTo>
                <a:cubicBezTo>
                  <a:pt x="9105" y="12035"/>
                  <a:pt x="8916" y="11878"/>
                  <a:pt x="8664" y="11878"/>
                </a:cubicBezTo>
                <a:lnTo>
                  <a:pt x="8286" y="11878"/>
                </a:lnTo>
                <a:lnTo>
                  <a:pt x="8286" y="9672"/>
                </a:lnTo>
                <a:cubicBezTo>
                  <a:pt x="8286" y="8223"/>
                  <a:pt x="7467" y="6995"/>
                  <a:pt x="6270" y="6364"/>
                </a:cubicBezTo>
                <a:cubicBezTo>
                  <a:pt x="7467" y="5734"/>
                  <a:pt x="8286" y="4506"/>
                  <a:pt x="8286" y="3056"/>
                </a:cubicBezTo>
                <a:lnTo>
                  <a:pt x="8286" y="851"/>
                </a:lnTo>
                <a:lnTo>
                  <a:pt x="8664" y="851"/>
                </a:lnTo>
                <a:cubicBezTo>
                  <a:pt x="8916" y="851"/>
                  <a:pt x="9105" y="662"/>
                  <a:pt x="9105" y="410"/>
                </a:cubicBezTo>
                <a:cubicBezTo>
                  <a:pt x="9105" y="189"/>
                  <a:pt x="8916" y="0"/>
                  <a:pt x="866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6" name="Google Shape;646;p30"/>
          <p:cNvSpPr/>
          <p:nvPr/>
        </p:nvSpPr>
        <p:spPr>
          <a:xfrm>
            <a:off x="6716770" y="3787856"/>
            <a:ext cx="31617" cy="64428"/>
          </a:xfrm>
          <a:custGeom>
            <a:avLst/>
            <a:gdLst/>
            <a:ahLst/>
            <a:cxnLst/>
            <a:rect l="l" t="t" r="r" b="b"/>
            <a:pathLst>
              <a:path w="820" h="1671" extrusionOk="0">
                <a:moveTo>
                  <a:pt x="379" y="1"/>
                </a:moveTo>
                <a:cubicBezTo>
                  <a:pt x="158" y="1"/>
                  <a:pt x="1" y="221"/>
                  <a:pt x="1" y="442"/>
                </a:cubicBezTo>
                <a:lnTo>
                  <a:pt x="1" y="1261"/>
                </a:lnTo>
                <a:cubicBezTo>
                  <a:pt x="1" y="1513"/>
                  <a:pt x="190" y="1670"/>
                  <a:pt x="379" y="1670"/>
                </a:cubicBezTo>
                <a:cubicBezTo>
                  <a:pt x="631" y="1670"/>
                  <a:pt x="820" y="1481"/>
                  <a:pt x="820" y="1261"/>
                </a:cubicBezTo>
                <a:lnTo>
                  <a:pt x="820" y="442"/>
                </a:lnTo>
                <a:cubicBezTo>
                  <a:pt x="820" y="221"/>
                  <a:pt x="631" y="1"/>
                  <a:pt x="37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4" name="Google Shape;13;p2">
            <a:extLst>
              <a:ext uri="{FF2B5EF4-FFF2-40B4-BE49-F238E27FC236}">
                <a16:creationId xmlns:a16="http://schemas.microsoft.com/office/drawing/2014/main" id="{F3DE0D41-FD18-4A44-A137-CDA3E9C084C0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45" name="Google Shape;14;p2">
              <a:extLst>
                <a:ext uri="{FF2B5EF4-FFF2-40B4-BE49-F238E27FC236}">
                  <a16:creationId xmlns:a16="http://schemas.microsoft.com/office/drawing/2014/main" id="{BD0C5440-88FE-4B39-9CF9-344FBF4FC07F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Google Shape;15;p2">
              <a:extLst>
                <a:ext uri="{FF2B5EF4-FFF2-40B4-BE49-F238E27FC236}">
                  <a16:creationId xmlns:a16="http://schemas.microsoft.com/office/drawing/2014/main" id="{79463614-3121-4CCB-A97B-6D7E82FDED38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Google Shape;16;p2">
            <a:extLst>
              <a:ext uri="{FF2B5EF4-FFF2-40B4-BE49-F238E27FC236}">
                <a16:creationId xmlns:a16="http://schemas.microsoft.com/office/drawing/2014/main" id="{D5CCDC71-5542-4F4C-AC09-9124BABD22BC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48" name="Google Shape;17;p2">
              <a:extLst>
                <a:ext uri="{FF2B5EF4-FFF2-40B4-BE49-F238E27FC236}">
                  <a16:creationId xmlns:a16="http://schemas.microsoft.com/office/drawing/2014/main" id="{19558159-9CAF-4AC8-8AFD-C0AD75B86002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Google Shape;18;p2">
              <a:extLst>
                <a:ext uri="{FF2B5EF4-FFF2-40B4-BE49-F238E27FC236}">
                  <a16:creationId xmlns:a16="http://schemas.microsoft.com/office/drawing/2014/main" id="{B3269DEE-3960-4010-AA85-6EF856352D4D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Google Shape;203;p18">
            <a:extLst>
              <a:ext uri="{FF2B5EF4-FFF2-40B4-BE49-F238E27FC236}">
                <a16:creationId xmlns:a16="http://schemas.microsoft.com/office/drawing/2014/main" id="{11F8B3DE-4BE0-4948-8DD4-44C0015803DE}"/>
              </a:ext>
            </a:extLst>
          </p:cNvPr>
          <p:cNvGrpSpPr/>
          <p:nvPr/>
        </p:nvGrpSpPr>
        <p:grpSpPr>
          <a:xfrm>
            <a:off x="6510620" y="6138176"/>
            <a:ext cx="412299" cy="406295"/>
            <a:chOff x="-5254775" y="3631325"/>
            <a:chExt cx="296950" cy="292625"/>
          </a:xfrm>
        </p:grpSpPr>
        <p:sp>
          <p:nvSpPr>
            <p:cNvPr id="39" name="Google Shape;204;p18">
              <a:extLst>
                <a:ext uri="{FF2B5EF4-FFF2-40B4-BE49-F238E27FC236}">
                  <a16:creationId xmlns:a16="http://schemas.microsoft.com/office/drawing/2014/main" id="{D97654EB-8CD6-4419-9274-DAE2136D0CC1}"/>
                </a:ext>
              </a:extLst>
            </p:cNvPr>
            <p:cNvSpPr/>
            <p:nvPr/>
          </p:nvSpPr>
          <p:spPr>
            <a:xfrm>
              <a:off x="-5246900" y="3766400"/>
              <a:ext cx="58300" cy="55150"/>
            </a:xfrm>
            <a:custGeom>
              <a:avLst/>
              <a:gdLst/>
              <a:ahLst/>
              <a:cxnLst/>
              <a:rect l="l" t="t" r="r" b="b"/>
              <a:pathLst>
                <a:path w="2332" h="2206" extrusionOk="0">
                  <a:moveTo>
                    <a:pt x="1769" y="1"/>
                  </a:moveTo>
                  <a:cubicBezTo>
                    <a:pt x="1639" y="1"/>
                    <a:pt x="1513" y="48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64"/>
                  </a:cubicBezTo>
                  <a:cubicBezTo>
                    <a:pt x="300" y="2159"/>
                    <a:pt x="434" y="2206"/>
                    <a:pt x="564" y="2206"/>
                  </a:cubicBezTo>
                  <a:cubicBezTo>
                    <a:pt x="694" y="2206"/>
                    <a:pt x="820" y="2159"/>
                    <a:pt x="914" y="2064"/>
                  </a:cubicBezTo>
                  <a:lnTo>
                    <a:pt x="2143" y="835"/>
                  </a:lnTo>
                  <a:cubicBezTo>
                    <a:pt x="2332" y="646"/>
                    <a:pt x="2332" y="331"/>
                    <a:pt x="2143" y="142"/>
                  </a:cubicBezTo>
                  <a:cubicBezTo>
                    <a:pt x="2033" y="48"/>
                    <a:pt x="1899" y="1"/>
                    <a:pt x="17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Google Shape;205;p18">
              <a:extLst>
                <a:ext uri="{FF2B5EF4-FFF2-40B4-BE49-F238E27FC236}">
                  <a16:creationId xmlns:a16="http://schemas.microsoft.com/office/drawing/2014/main" id="{02E35D96-17F4-420D-A037-2133BFDF04D9}"/>
                </a:ext>
              </a:extLst>
            </p:cNvPr>
            <p:cNvSpPr/>
            <p:nvPr/>
          </p:nvSpPr>
          <p:spPr>
            <a:xfrm>
              <a:off x="-5216175" y="3795550"/>
              <a:ext cx="58300" cy="55950"/>
            </a:xfrm>
            <a:custGeom>
              <a:avLst/>
              <a:gdLst/>
              <a:ahLst/>
              <a:cxnLst/>
              <a:rect l="l" t="t" r="r" b="b"/>
              <a:pathLst>
                <a:path w="2332" h="2238" extrusionOk="0">
                  <a:moveTo>
                    <a:pt x="1764" y="0"/>
                  </a:moveTo>
                  <a:cubicBezTo>
                    <a:pt x="1638" y="0"/>
                    <a:pt x="1512" y="47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95"/>
                  </a:cubicBezTo>
                  <a:cubicBezTo>
                    <a:pt x="284" y="2190"/>
                    <a:pt x="410" y="2237"/>
                    <a:pt x="540" y="2237"/>
                  </a:cubicBezTo>
                  <a:cubicBezTo>
                    <a:pt x="670" y="2237"/>
                    <a:pt x="804" y="2190"/>
                    <a:pt x="914" y="2095"/>
                  </a:cubicBezTo>
                  <a:lnTo>
                    <a:pt x="2111" y="867"/>
                  </a:lnTo>
                  <a:cubicBezTo>
                    <a:pt x="2332" y="678"/>
                    <a:pt x="2332" y="363"/>
                    <a:pt x="2111" y="142"/>
                  </a:cubicBezTo>
                  <a:cubicBezTo>
                    <a:pt x="2016" y="47"/>
                    <a:pt x="1890" y="0"/>
                    <a:pt x="17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Google Shape;206;p18">
              <a:extLst>
                <a:ext uri="{FF2B5EF4-FFF2-40B4-BE49-F238E27FC236}">
                  <a16:creationId xmlns:a16="http://schemas.microsoft.com/office/drawing/2014/main" id="{9A778AD6-76EF-400F-8921-9F00A7905B68}"/>
                </a:ext>
              </a:extLst>
            </p:cNvPr>
            <p:cNvSpPr/>
            <p:nvPr/>
          </p:nvSpPr>
          <p:spPr>
            <a:xfrm>
              <a:off x="-5185475" y="3826250"/>
              <a:ext cx="57525" cy="55750"/>
            </a:xfrm>
            <a:custGeom>
              <a:avLst/>
              <a:gdLst/>
              <a:ahLst/>
              <a:cxnLst/>
              <a:rect l="l" t="t" r="r" b="b"/>
              <a:pathLst>
                <a:path w="2301" h="2230" extrusionOk="0">
                  <a:moveTo>
                    <a:pt x="1765" y="1"/>
                  </a:moveTo>
                  <a:cubicBezTo>
                    <a:pt x="1639" y="1"/>
                    <a:pt x="1513" y="48"/>
                    <a:pt x="1419" y="143"/>
                  </a:cubicBezTo>
                  <a:lnTo>
                    <a:pt x="190" y="1371"/>
                  </a:lnTo>
                  <a:cubicBezTo>
                    <a:pt x="1" y="1560"/>
                    <a:pt x="1" y="1875"/>
                    <a:pt x="190" y="2064"/>
                  </a:cubicBezTo>
                  <a:cubicBezTo>
                    <a:pt x="284" y="2175"/>
                    <a:pt x="410" y="2230"/>
                    <a:pt x="536" y="2230"/>
                  </a:cubicBezTo>
                  <a:cubicBezTo>
                    <a:pt x="662" y="2230"/>
                    <a:pt x="788" y="2175"/>
                    <a:pt x="883" y="2064"/>
                  </a:cubicBezTo>
                  <a:lnTo>
                    <a:pt x="2112" y="836"/>
                  </a:lnTo>
                  <a:cubicBezTo>
                    <a:pt x="2301" y="647"/>
                    <a:pt x="2301" y="332"/>
                    <a:pt x="2112" y="143"/>
                  </a:cubicBezTo>
                  <a:cubicBezTo>
                    <a:pt x="2017" y="48"/>
                    <a:pt x="1891" y="1"/>
                    <a:pt x="17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Google Shape;207;p18">
              <a:extLst>
                <a:ext uri="{FF2B5EF4-FFF2-40B4-BE49-F238E27FC236}">
                  <a16:creationId xmlns:a16="http://schemas.microsoft.com/office/drawing/2014/main" id="{9BEB0985-E914-4681-885C-682EE20FE937}"/>
                </a:ext>
              </a:extLst>
            </p:cNvPr>
            <p:cNvSpPr/>
            <p:nvPr/>
          </p:nvSpPr>
          <p:spPr>
            <a:xfrm>
              <a:off x="-5156325" y="3856375"/>
              <a:ext cx="58300" cy="55750"/>
            </a:xfrm>
            <a:custGeom>
              <a:avLst/>
              <a:gdLst/>
              <a:ahLst/>
              <a:cxnLst/>
              <a:rect l="l" t="t" r="r" b="b"/>
              <a:pathLst>
                <a:path w="2332" h="2230" extrusionOk="0">
                  <a:moveTo>
                    <a:pt x="1781" y="1"/>
                  </a:moveTo>
                  <a:cubicBezTo>
                    <a:pt x="1655" y="1"/>
                    <a:pt x="1529" y="56"/>
                    <a:pt x="1418" y="166"/>
                  </a:cubicBezTo>
                  <a:lnTo>
                    <a:pt x="190" y="1395"/>
                  </a:lnTo>
                  <a:cubicBezTo>
                    <a:pt x="1" y="1584"/>
                    <a:pt x="1" y="1899"/>
                    <a:pt x="190" y="2088"/>
                  </a:cubicBezTo>
                  <a:cubicBezTo>
                    <a:pt x="300" y="2183"/>
                    <a:pt x="442" y="2230"/>
                    <a:pt x="575" y="2230"/>
                  </a:cubicBezTo>
                  <a:cubicBezTo>
                    <a:pt x="709" y="2230"/>
                    <a:pt x="835" y="2183"/>
                    <a:pt x="914" y="2088"/>
                  </a:cubicBezTo>
                  <a:lnTo>
                    <a:pt x="2143" y="859"/>
                  </a:lnTo>
                  <a:cubicBezTo>
                    <a:pt x="2332" y="670"/>
                    <a:pt x="2332" y="355"/>
                    <a:pt x="2143" y="166"/>
                  </a:cubicBezTo>
                  <a:cubicBezTo>
                    <a:pt x="2033" y="56"/>
                    <a:pt x="1907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Google Shape;208;p18">
              <a:extLst>
                <a:ext uri="{FF2B5EF4-FFF2-40B4-BE49-F238E27FC236}">
                  <a16:creationId xmlns:a16="http://schemas.microsoft.com/office/drawing/2014/main" id="{2BC717D2-7861-432C-821F-109CDE2386CF}"/>
                </a:ext>
              </a:extLst>
            </p:cNvPr>
            <p:cNvSpPr/>
            <p:nvPr/>
          </p:nvSpPr>
          <p:spPr>
            <a:xfrm>
              <a:off x="-5105925" y="3886525"/>
              <a:ext cx="37050" cy="37425"/>
            </a:xfrm>
            <a:custGeom>
              <a:avLst/>
              <a:gdLst/>
              <a:ahLst/>
              <a:cxnLst/>
              <a:rect l="l" t="t" r="r" b="b"/>
              <a:pathLst>
                <a:path w="1482" h="1497" extrusionOk="0">
                  <a:moveTo>
                    <a:pt x="662" y="0"/>
                  </a:moveTo>
                  <a:lnTo>
                    <a:pt x="536" y="126"/>
                  </a:lnTo>
                  <a:lnTo>
                    <a:pt x="1" y="756"/>
                  </a:lnTo>
                  <a:lnTo>
                    <a:pt x="599" y="1355"/>
                  </a:lnTo>
                  <a:cubicBezTo>
                    <a:pt x="694" y="1449"/>
                    <a:pt x="820" y="1497"/>
                    <a:pt x="946" y="1497"/>
                  </a:cubicBezTo>
                  <a:cubicBezTo>
                    <a:pt x="1072" y="1497"/>
                    <a:pt x="1198" y="1449"/>
                    <a:pt x="1293" y="1355"/>
                  </a:cubicBezTo>
                  <a:cubicBezTo>
                    <a:pt x="1482" y="1166"/>
                    <a:pt x="1482" y="851"/>
                    <a:pt x="1293" y="662"/>
                  </a:cubicBezTo>
                  <a:lnTo>
                    <a:pt x="6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Google Shape;209;p18">
              <a:extLst>
                <a:ext uri="{FF2B5EF4-FFF2-40B4-BE49-F238E27FC236}">
                  <a16:creationId xmlns:a16="http://schemas.microsoft.com/office/drawing/2014/main" id="{4753F2EF-3971-462B-8613-F9C4C4D1C413}"/>
                </a:ext>
              </a:extLst>
            </p:cNvPr>
            <p:cNvSpPr/>
            <p:nvPr/>
          </p:nvSpPr>
          <p:spPr>
            <a:xfrm>
              <a:off x="-5254775" y="3648050"/>
              <a:ext cx="278050" cy="248325"/>
            </a:xfrm>
            <a:custGeom>
              <a:avLst/>
              <a:gdLst/>
              <a:ahLst/>
              <a:cxnLst/>
              <a:rect l="l" t="t" r="r" b="b"/>
              <a:pathLst>
                <a:path w="11122" h="9933" extrusionOk="0">
                  <a:moveTo>
                    <a:pt x="4049" y="1"/>
                  </a:moveTo>
                  <a:cubicBezTo>
                    <a:pt x="3781" y="1"/>
                    <a:pt x="3513" y="103"/>
                    <a:pt x="3308" y="308"/>
                  </a:cubicBezTo>
                  <a:lnTo>
                    <a:pt x="410" y="3364"/>
                  </a:lnTo>
                  <a:cubicBezTo>
                    <a:pt x="0" y="3774"/>
                    <a:pt x="0" y="4435"/>
                    <a:pt x="410" y="4813"/>
                  </a:cubicBezTo>
                  <a:lnTo>
                    <a:pt x="631" y="5065"/>
                  </a:lnTo>
                  <a:lnTo>
                    <a:pt x="1198" y="4498"/>
                  </a:lnTo>
                  <a:cubicBezTo>
                    <a:pt x="1454" y="4242"/>
                    <a:pt x="1794" y="4106"/>
                    <a:pt x="2122" y="4106"/>
                  </a:cubicBezTo>
                  <a:cubicBezTo>
                    <a:pt x="2398" y="4106"/>
                    <a:pt x="2666" y="4202"/>
                    <a:pt x="2867" y="4404"/>
                  </a:cubicBezTo>
                  <a:cubicBezTo>
                    <a:pt x="3151" y="4624"/>
                    <a:pt x="3308" y="4971"/>
                    <a:pt x="3277" y="5286"/>
                  </a:cubicBezTo>
                  <a:cubicBezTo>
                    <a:pt x="3592" y="5286"/>
                    <a:pt x="3907" y="5412"/>
                    <a:pt x="4128" y="5664"/>
                  </a:cubicBezTo>
                  <a:cubicBezTo>
                    <a:pt x="4380" y="5884"/>
                    <a:pt x="4506" y="6200"/>
                    <a:pt x="4506" y="6515"/>
                  </a:cubicBezTo>
                  <a:cubicBezTo>
                    <a:pt x="4821" y="6515"/>
                    <a:pt x="5136" y="6641"/>
                    <a:pt x="5356" y="6861"/>
                  </a:cubicBezTo>
                  <a:cubicBezTo>
                    <a:pt x="5608" y="7113"/>
                    <a:pt x="5703" y="7428"/>
                    <a:pt x="5703" y="7743"/>
                  </a:cubicBezTo>
                  <a:cubicBezTo>
                    <a:pt x="6018" y="7743"/>
                    <a:pt x="6364" y="7869"/>
                    <a:pt x="6585" y="8090"/>
                  </a:cubicBezTo>
                  <a:cubicBezTo>
                    <a:pt x="6837" y="8342"/>
                    <a:pt x="6931" y="8657"/>
                    <a:pt x="6931" y="8909"/>
                  </a:cubicBezTo>
                  <a:lnTo>
                    <a:pt x="7814" y="9791"/>
                  </a:lnTo>
                  <a:cubicBezTo>
                    <a:pt x="7908" y="9886"/>
                    <a:pt x="8034" y="9933"/>
                    <a:pt x="8160" y="9933"/>
                  </a:cubicBezTo>
                  <a:cubicBezTo>
                    <a:pt x="8286" y="9933"/>
                    <a:pt x="8412" y="9886"/>
                    <a:pt x="8507" y="9791"/>
                  </a:cubicBezTo>
                  <a:cubicBezTo>
                    <a:pt x="8727" y="9602"/>
                    <a:pt x="8727" y="9287"/>
                    <a:pt x="8507" y="9066"/>
                  </a:cubicBezTo>
                  <a:lnTo>
                    <a:pt x="7656" y="8216"/>
                  </a:lnTo>
                  <a:cubicBezTo>
                    <a:pt x="7530" y="8090"/>
                    <a:pt x="7530" y="7869"/>
                    <a:pt x="7656" y="7743"/>
                  </a:cubicBezTo>
                  <a:cubicBezTo>
                    <a:pt x="7748" y="7596"/>
                    <a:pt x="7851" y="7534"/>
                    <a:pt x="7953" y="7534"/>
                  </a:cubicBezTo>
                  <a:cubicBezTo>
                    <a:pt x="8024" y="7534"/>
                    <a:pt x="8095" y="7565"/>
                    <a:pt x="8160" y="7617"/>
                  </a:cubicBezTo>
                  <a:lnTo>
                    <a:pt x="9011" y="8499"/>
                  </a:lnTo>
                  <a:cubicBezTo>
                    <a:pt x="9121" y="8594"/>
                    <a:pt x="9255" y="8641"/>
                    <a:pt x="9385" y="8641"/>
                  </a:cubicBezTo>
                  <a:cubicBezTo>
                    <a:pt x="9515" y="8641"/>
                    <a:pt x="9641" y="8594"/>
                    <a:pt x="9735" y="8499"/>
                  </a:cubicBezTo>
                  <a:cubicBezTo>
                    <a:pt x="9924" y="8279"/>
                    <a:pt x="9924" y="7964"/>
                    <a:pt x="9735" y="7775"/>
                  </a:cubicBezTo>
                  <a:lnTo>
                    <a:pt x="8853" y="6924"/>
                  </a:lnTo>
                  <a:cubicBezTo>
                    <a:pt x="8759" y="6798"/>
                    <a:pt x="8759" y="6578"/>
                    <a:pt x="8853" y="6452"/>
                  </a:cubicBezTo>
                  <a:cubicBezTo>
                    <a:pt x="8916" y="6389"/>
                    <a:pt x="9011" y="6357"/>
                    <a:pt x="9101" y="6357"/>
                  </a:cubicBezTo>
                  <a:cubicBezTo>
                    <a:pt x="9192" y="6357"/>
                    <a:pt x="9279" y="6389"/>
                    <a:pt x="9326" y="6452"/>
                  </a:cubicBezTo>
                  <a:lnTo>
                    <a:pt x="10208" y="7302"/>
                  </a:lnTo>
                  <a:cubicBezTo>
                    <a:pt x="10303" y="7397"/>
                    <a:pt x="10429" y="7444"/>
                    <a:pt x="10555" y="7444"/>
                  </a:cubicBezTo>
                  <a:cubicBezTo>
                    <a:pt x="10681" y="7444"/>
                    <a:pt x="10807" y="7397"/>
                    <a:pt x="10901" y="7302"/>
                  </a:cubicBezTo>
                  <a:cubicBezTo>
                    <a:pt x="11122" y="7113"/>
                    <a:pt x="11122" y="6798"/>
                    <a:pt x="10901" y="6609"/>
                  </a:cubicBezTo>
                  <a:lnTo>
                    <a:pt x="10334" y="6010"/>
                  </a:lnTo>
                  <a:lnTo>
                    <a:pt x="10208" y="5884"/>
                  </a:lnTo>
                  <a:lnTo>
                    <a:pt x="6931" y="2608"/>
                  </a:lnTo>
                  <a:cubicBezTo>
                    <a:pt x="6884" y="2561"/>
                    <a:pt x="6798" y="2537"/>
                    <a:pt x="6707" y="2537"/>
                  </a:cubicBezTo>
                  <a:cubicBezTo>
                    <a:pt x="6616" y="2537"/>
                    <a:pt x="6522" y="2561"/>
                    <a:pt x="6459" y="2608"/>
                  </a:cubicBezTo>
                  <a:lnTo>
                    <a:pt x="5167" y="3931"/>
                  </a:lnTo>
                  <a:cubicBezTo>
                    <a:pt x="4904" y="4176"/>
                    <a:pt x="4562" y="4308"/>
                    <a:pt x="4229" y="4308"/>
                  </a:cubicBezTo>
                  <a:cubicBezTo>
                    <a:pt x="4004" y="4308"/>
                    <a:pt x="3783" y="4247"/>
                    <a:pt x="3592" y="4120"/>
                  </a:cubicBezTo>
                  <a:cubicBezTo>
                    <a:pt x="2962" y="3679"/>
                    <a:pt x="2930" y="2829"/>
                    <a:pt x="3434" y="2293"/>
                  </a:cubicBezTo>
                  <a:lnTo>
                    <a:pt x="5010" y="529"/>
                  </a:lnTo>
                  <a:lnTo>
                    <a:pt x="4789" y="308"/>
                  </a:lnTo>
                  <a:cubicBezTo>
                    <a:pt x="4584" y="103"/>
                    <a:pt x="4317" y="1"/>
                    <a:pt x="40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Google Shape;210;p18">
              <a:extLst>
                <a:ext uri="{FF2B5EF4-FFF2-40B4-BE49-F238E27FC236}">
                  <a16:creationId xmlns:a16="http://schemas.microsoft.com/office/drawing/2014/main" id="{DFDEB3F4-EC4D-44E2-B9BF-B84DF2760BC1}"/>
                </a:ext>
              </a:extLst>
            </p:cNvPr>
            <p:cNvSpPr/>
            <p:nvPr/>
          </p:nvSpPr>
          <p:spPr>
            <a:xfrm>
              <a:off x="-5163425" y="3631325"/>
              <a:ext cx="205600" cy="150450"/>
            </a:xfrm>
            <a:custGeom>
              <a:avLst/>
              <a:gdLst/>
              <a:ahLst/>
              <a:cxnLst/>
              <a:rect l="l" t="t" r="r" b="b"/>
              <a:pathLst>
                <a:path w="8224" h="6018" extrusionOk="0">
                  <a:moveTo>
                    <a:pt x="3699" y="0"/>
                  </a:moveTo>
                  <a:cubicBezTo>
                    <a:pt x="3435" y="0"/>
                    <a:pt x="3167" y="95"/>
                    <a:pt x="2962" y="284"/>
                  </a:cubicBezTo>
                  <a:lnTo>
                    <a:pt x="2364" y="883"/>
                  </a:lnTo>
                  <a:lnTo>
                    <a:pt x="2269" y="1009"/>
                  </a:lnTo>
                  <a:lnTo>
                    <a:pt x="222" y="3245"/>
                  </a:lnTo>
                  <a:cubicBezTo>
                    <a:pt x="1" y="3435"/>
                    <a:pt x="1" y="3781"/>
                    <a:pt x="222" y="3970"/>
                  </a:cubicBezTo>
                  <a:cubicBezTo>
                    <a:pt x="316" y="4065"/>
                    <a:pt x="442" y="4112"/>
                    <a:pt x="568" y="4112"/>
                  </a:cubicBezTo>
                  <a:cubicBezTo>
                    <a:pt x="694" y="4112"/>
                    <a:pt x="820" y="4065"/>
                    <a:pt x="915" y="3970"/>
                  </a:cubicBezTo>
                  <a:lnTo>
                    <a:pt x="2269" y="2615"/>
                  </a:lnTo>
                  <a:cubicBezTo>
                    <a:pt x="2458" y="2426"/>
                    <a:pt x="2718" y="2332"/>
                    <a:pt x="2982" y="2332"/>
                  </a:cubicBezTo>
                  <a:cubicBezTo>
                    <a:pt x="3246" y="2332"/>
                    <a:pt x="3514" y="2426"/>
                    <a:pt x="3719" y="2615"/>
                  </a:cubicBezTo>
                  <a:lnTo>
                    <a:pt x="7090" y="6018"/>
                  </a:lnTo>
                  <a:lnTo>
                    <a:pt x="7814" y="5356"/>
                  </a:lnTo>
                  <a:cubicBezTo>
                    <a:pt x="8224" y="4947"/>
                    <a:pt x="8224" y="4285"/>
                    <a:pt x="7814" y="3876"/>
                  </a:cubicBezTo>
                  <a:lnTo>
                    <a:pt x="4412" y="284"/>
                  </a:lnTo>
                  <a:cubicBezTo>
                    <a:pt x="4223" y="95"/>
                    <a:pt x="3963" y="0"/>
                    <a:pt x="36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65CD31-7F57-4414-9B80-6F17FA7FAD00}"/>
              </a:ext>
            </a:extLst>
          </p:cNvPr>
          <p:cNvSpPr txBox="1"/>
          <p:nvPr/>
        </p:nvSpPr>
        <p:spPr>
          <a:xfrm>
            <a:off x="1144476" y="623540"/>
            <a:ext cx="3978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适当展示自我</a:t>
            </a:r>
          </a:p>
        </p:txBody>
      </p:sp>
      <p:sp>
        <p:nvSpPr>
          <p:cNvPr id="5" name="卷形: 水平 4">
            <a:extLst>
              <a:ext uri="{FF2B5EF4-FFF2-40B4-BE49-F238E27FC236}">
                <a16:creationId xmlns:a16="http://schemas.microsoft.com/office/drawing/2014/main" id="{51049888-DDB7-4E4A-A860-7E7CE6A24093}"/>
              </a:ext>
            </a:extLst>
          </p:cNvPr>
          <p:cNvSpPr/>
          <p:nvPr/>
        </p:nvSpPr>
        <p:spPr>
          <a:xfrm>
            <a:off x="912711" y="1639226"/>
            <a:ext cx="8786235" cy="456421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266700" algn="just"/>
            <a:r>
              <a:rPr lang="zh-CN" altLang="zh-CN" sz="3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为了充分地开发自己、开发职业，秘书工作者应该主动地、适当地展示自己。自我展示的内容包括两个方面：</a:t>
            </a:r>
            <a:r>
              <a:rPr lang="zh-CN" altLang="zh-CN" sz="3600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一是职业理想和追求，二是实际工作表现。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18C8E71F-5685-439F-A4F2-5B280E687D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288" y="4277115"/>
            <a:ext cx="2946544" cy="285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08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30"/>
          <p:cNvSpPr/>
          <p:nvPr/>
        </p:nvSpPr>
        <p:spPr>
          <a:xfrm>
            <a:off x="6499009" y="2364215"/>
            <a:ext cx="465943" cy="220563"/>
          </a:xfrm>
          <a:custGeom>
            <a:avLst/>
            <a:gdLst/>
            <a:ahLst/>
            <a:cxnLst/>
            <a:rect l="l" t="t" r="r" b="b"/>
            <a:pathLst>
              <a:path w="11847" h="5608" extrusionOk="0">
                <a:moveTo>
                  <a:pt x="3530" y="3466"/>
                </a:moveTo>
                <a:lnTo>
                  <a:pt x="3530" y="4883"/>
                </a:lnTo>
                <a:lnTo>
                  <a:pt x="757" y="4883"/>
                </a:lnTo>
                <a:lnTo>
                  <a:pt x="757" y="3466"/>
                </a:lnTo>
                <a:close/>
                <a:moveTo>
                  <a:pt x="7688" y="725"/>
                </a:moveTo>
                <a:lnTo>
                  <a:pt x="7688" y="4883"/>
                </a:lnTo>
                <a:lnTo>
                  <a:pt x="4223" y="4883"/>
                </a:lnTo>
                <a:lnTo>
                  <a:pt x="4223" y="725"/>
                </a:lnTo>
                <a:close/>
                <a:moveTo>
                  <a:pt x="11185" y="2111"/>
                </a:moveTo>
                <a:lnTo>
                  <a:pt x="11185" y="4883"/>
                </a:lnTo>
                <a:lnTo>
                  <a:pt x="8381" y="4883"/>
                </a:lnTo>
                <a:lnTo>
                  <a:pt x="8381" y="2111"/>
                </a:lnTo>
                <a:close/>
                <a:moveTo>
                  <a:pt x="3845" y="0"/>
                </a:moveTo>
                <a:cubicBezTo>
                  <a:pt x="3656" y="0"/>
                  <a:pt x="3498" y="158"/>
                  <a:pt x="3498" y="378"/>
                </a:cubicBezTo>
                <a:lnTo>
                  <a:pt x="3498" y="2804"/>
                </a:lnTo>
                <a:lnTo>
                  <a:pt x="348" y="2804"/>
                </a:lnTo>
                <a:cubicBezTo>
                  <a:pt x="158" y="2804"/>
                  <a:pt x="1" y="2962"/>
                  <a:pt x="1" y="3151"/>
                </a:cubicBezTo>
                <a:lnTo>
                  <a:pt x="1" y="5261"/>
                </a:lnTo>
                <a:cubicBezTo>
                  <a:pt x="1" y="5450"/>
                  <a:pt x="158" y="5608"/>
                  <a:pt x="348" y="5608"/>
                </a:cubicBezTo>
                <a:lnTo>
                  <a:pt x="11500" y="5608"/>
                </a:lnTo>
                <a:cubicBezTo>
                  <a:pt x="11689" y="5608"/>
                  <a:pt x="11847" y="5450"/>
                  <a:pt x="11847" y="5261"/>
                </a:cubicBezTo>
                <a:lnTo>
                  <a:pt x="11847" y="1733"/>
                </a:lnTo>
                <a:cubicBezTo>
                  <a:pt x="11847" y="1544"/>
                  <a:pt x="11689" y="1386"/>
                  <a:pt x="11532" y="1386"/>
                </a:cubicBezTo>
                <a:lnTo>
                  <a:pt x="8381" y="1386"/>
                </a:lnTo>
                <a:lnTo>
                  <a:pt x="8381" y="378"/>
                </a:lnTo>
                <a:cubicBezTo>
                  <a:pt x="8381" y="158"/>
                  <a:pt x="8224" y="0"/>
                  <a:pt x="803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7" name="Google Shape;637;p30"/>
          <p:cNvSpPr/>
          <p:nvPr/>
        </p:nvSpPr>
        <p:spPr>
          <a:xfrm>
            <a:off x="6637805" y="2120094"/>
            <a:ext cx="192088" cy="218124"/>
          </a:xfrm>
          <a:custGeom>
            <a:avLst/>
            <a:gdLst/>
            <a:ahLst/>
            <a:cxnLst/>
            <a:rect l="l" t="t" r="r" b="b"/>
            <a:pathLst>
              <a:path w="4884" h="5546" extrusionOk="0">
                <a:moveTo>
                  <a:pt x="2426" y="662"/>
                </a:moveTo>
                <a:cubicBezTo>
                  <a:pt x="2804" y="662"/>
                  <a:pt x="3120" y="977"/>
                  <a:pt x="3120" y="1387"/>
                </a:cubicBezTo>
                <a:cubicBezTo>
                  <a:pt x="3120" y="1765"/>
                  <a:pt x="2804" y="2080"/>
                  <a:pt x="2426" y="2080"/>
                </a:cubicBezTo>
                <a:cubicBezTo>
                  <a:pt x="2017" y="2080"/>
                  <a:pt x="1702" y="1765"/>
                  <a:pt x="1702" y="1387"/>
                </a:cubicBezTo>
                <a:cubicBezTo>
                  <a:pt x="1702" y="977"/>
                  <a:pt x="2017" y="662"/>
                  <a:pt x="2426" y="662"/>
                </a:cubicBezTo>
                <a:close/>
                <a:moveTo>
                  <a:pt x="2426" y="2742"/>
                </a:moveTo>
                <a:cubicBezTo>
                  <a:pt x="3340" y="2742"/>
                  <a:pt x="4128" y="3529"/>
                  <a:pt x="4128" y="4474"/>
                </a:cubicBezTo>
                <a:lnTo>
                  <a:pt x="4128" y="4852"/>
                </a:lnTo>
                <a:lnTo>
                  <a:pt x="694" y="4852"/>
                </a:lnTo>
                <a:lnTo>
                  <a:pt x="694" y="4474"/>
                </a:lnTo>
                <a:cubicBezTo>
                  <a:pt x="694" y="3498"/>
                  <a:pt x="1481" y="2742"/>
                  <a:pt x="2426" y="2742"/>
                </a:cubicBezTo>
                <a:close/>
                <a:moveTo>
                  <a:pt x="2489" y="1"/>
                </a:moveTo>
                <a:cubicBezTo>
                  <a:pt x="1733" y="1"/>
                  <a:pt x="1103" y="631"/>
                  <a:pt x="1103" y="1387"/>
                </a:cubicBezTo>
                <a:cubicBezTo>
                  <a:pt x="1103" y="1733"/>
                  <a:pt x="1229" y="2049"/>
                  <a:pt x="1450" y="2269"/>
                </a:cubicBezTo>
                <a:cubicBezTo>
                  <a:pt x="568" y="2679"/>
                  <a:pt x="1" y="3498"/>
                  <a:pt x="1" y="4474"/>
                </a:cubicBezTo>
                <a:lnTo>
                  <a:pt x="1" y="5199"/>
                </a:lnTo>
                <a:cubicBezTo>
                  <a:pt x="1" y="5388"/>
                  <a:pt x="158" y="5546"/>
                  <a:pt x="379" y="5546"/>
                </a:cubicBezTo>
                <a:lnTo>
                  <a:pt x="4537" y="5546"/>
                </a:lnTo>
                <a:cubicBezTo>
                  <a:pt x="4726" y="5546"/>
                  <a:pt x="4884" y="5388"/>
                  <a:pt x="4884" y="5199"/>
                </a:cubicBezTo>
                <a:lnTo>
                  <a:pt x="4884" y="4474"/>
                </a:lnTo>
                <a:cubicBezTo>
                  <a:pt x="4884" y="3498"/>
                  <a:pt x="4348" y="2679"/>
                  <a:pt x="3529" y="2269"/>
                </a:cubicBezTo>
                <a:cubicBezTo>
                  <a:pt x="3750" y="2049"/>
                  <a:pt x="3876" y="1733"/>
                  <a:pt x="3876" y="1387"/>
                </a:cubicBezTo>
                <a:cubicBezTo>
                  <a:pt x="3876" y="631"/>
                  <a:pt x="3246" y="1"/>
                  <a:pt x="248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8" name="Google Shape;638;p30"/>
          <p:cNvSpPr/>
          <p:nvPr/>
        </p:nvSpPr>
        <p:spPr>
          <a:xfrm>
            <a:off x="6691097" y="2419277"/>
            <a:ext cx="83065" cy="109770"/>
          </a:xfrm>
          <a:custGeom>
            <a:avLst/>
            <a:gdLst/>
            <a:ahLst/>
            <a:cxnLst/>
            <a:rect l="l" t="t" r="r" b="b"/>
            <a:pathLst>
              <a:path w="2112" h="2791" extrusionOk="0">
                <a:moveTo>
                  <a:pt x="1095" y="0"/>
                </a:moveTo>
                <a:cubicBezTo>
                  <a:pt x="1001" y="0"/>
                  <a:pt x="903" y="28"/>
                  <a:pt x="819" y="112"/>
                </a:cubicBezTo>
                <a:lnTo>
                  <a:pt x="126" y="805"/>
                </a:lnTo>
                <a:cubicBezTo>
                  <a:pt x="0" y="931"/>
                  <a:pt x="0" y="1184"/>
                  <a:pt x="126" y="1278"/>
                </a:cubicBezTo>
                <a:cubicBezTo>
                  <a:pt x="205" y="1341"/>
                  <a:pt x="292" y="1373"/>
                  <a:pt x="378" y="1373"/>
                </a:cubicBezTo>
                <a:cubicBezTo>
                  <a:pt x="465" y="1373"/>
                  <a:pt x="552" y="1341"/>
                  <a:pt x="630" y="1278"/>
                </a:cubicBezTo>
                <a:lnTo>
                  <a:pt x="756" y="1184"/>
                </a:lnTo>
                <a:lnTo>
                  <a:pt x="756" y="2066"/>
                </a:lnTo>
                <a:lnTo>
                  <a:pt x="378" y="2066"/>
                </a:lnTo>
                <a:cubicBezTo>
                  <a:pt x="189" y="2066"/>
                  <a:pt x="32" y="2223"/>
                  <a:pt x="32" y="2444"/>
                </a:cubicBezTo>
                <a:cubicBezTo>
                  <a:pt x="32" y="2633"/>
                  <a:pt x="189" y="2790"/>
                  <a:pt x="378" y="2790"/>
                </a:cubicBezTo>
                <a:lnTo>
                  <a:pt x="1765" y="2790"/>
                </a:lnTo>
                <a:cubicBezTo>
                  <a:pt x="1954" y="2790"/>
                  <a:pt x="2111" y="2633"/>
                  <a:pt x="2111" y="2444"/>
                </a:cubicBezTo>
                <a:cubicBezTo>
                  <a:pt x="2111" y="2223"/>
                  <a:pt x="1954" y="2066"/>
                  <a:pt x="1765" y="2066"/>
                </a:cubicBezTo>
                <a:lnTo>
                  <a:pt x="1418" y="2066"/>
                </a:lnTo>
                <a:lnTo>
                  <a:pt x="1418" y="333"/>
                </a:lnTo>
                <a:cubicBezTo>
                  <a:pt x="1418" y="175"/>
                  <a:pt x="1323" y="81"/>
                  <a:pt x="1229" y="18"/>
                </a:cubicBezTo>
                <a:cubicBezTo>
                  <a:pt x="1187" y="7"/>
                  <a:pt x="1141" y="0"/>
                  <a:pt x="109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0" name="Google Shape;640;p30"/>
          <p:cNvSpPr/>
          <p:nvPr/>
        </p:nvSpPr>
        <p:spPr>
          <a:xfrm>
            <a:off x="6897383" y="5113864"/>
            <a:ext cx="68198" cy="28554"/>
          </a:xfrm>
          <a:custGeom>
            <a:avLst/>
            <a:gdLst/>
            <a:ahLst/>
            <a:cxnLst/>
            <a:rect l="l" t="t" r="r" b="b"/>
            <a:pathLst>
              <a:path w="1734" h="726" extrusionOk="0">
                <a:moveTo>
                  <a:pt x="379" y="1"/>
                </a:moveTo>
                <a:cubicBezTo>
                  <a:pt x="158" y="1"/>
                  <a:pt x="1" y="158"/>
                  <a:pt x="1" y="347"/>
                </a:cubicBezTo>
                <a:cubicBezTo>
                  <a:pt x="1" y="568"/>
                  <a:pt x="158" y="725"/>
                  <a:pt x="379" y="725"/>
                </a:cubicBezTo>
                <a:lnTo>
                  <a:pt x="1387" y="725"/>
                </a:lnTo>
                <a:cubicBezTo>
                  <a:pt x="1576" y="725"/>
                  <a:pt x="1733" y="568"/>
                  <a:pt x="1733" y="347"/>
                </a:cubicBezTo>
                <a:cubicBezTo>
                  <a:pt x="1702" y="158"/>
                  <a:pt x="1544" y="1"/>
                  <a:pt x="138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1" name="Google Shape;641;p30"/>
          <p:cNvSpPr/>
          <p:nvPr/>
        </p:nvSpPr>
        <p:spPr>
          <a:xfrm>
            <a:off x="6882516" y="5170853"/>
            <a:ext cx="55809" cy="53332"/>
          </a:xfrm>
          <a:custGeom>
            <a:avLst/>
            <a:gdLst/>
            <a:ahLst/>
            <a:cxnLst/>
            <a:rect l="l" t="t" r="r" b="b"/>
            <a:pathLst>
              <a:path w="1419" h="1356" extrusionOk="0">
                <a:moveTo>
                  <a:pt x="351" y="1"/>
                </a:moveTo>
                <a:cubicBezTo>
                  <a:pt x="260" y="1"/>
                  <a:pt x="174" y="32"/>
                  <a:pt x="127" y="95"/>
                </a:cubicBezTo>
                <a:cubicBezTo>
                  <a:pt x="1" y="221"/>
                  <a:pt x="1" y="410"/>
                  <a:pt x="127" y="568"/>
                </a:cubicBezTo>
                <a:lnTo>
                  <a:pt x="820" y="1261"/>
                </a:lnTo>
                <a:cubicBezTo>
                  <a:pt x="883" y="1324"/>
                  <a:pt x="969" y="1356"/>
                  <a:pt x="1056" y="1356"/>
                </a:cubicBezTo>
                <a:cubicBezTo>
                  <a:pt x="1143" y="1356"/>
                  <a:pt x="1229" y="1324"/>
                  <a:pt x="1292" y="1261"/>
                </a:cubicBezTo>
                <a:cubicBezTo>
                  <a:pt x="1418" y="1166"/>
                  <a:pt x="1418" y="914"/>
                  <a:pt x="1292" y="788"/>
                </a:cubicBezTo>
                <a:lnTo>
                  <a:pt x="599" y="95"/>
                </a:lnTo>
                <a:cubicBezTo>
                  <a:pt x="536" y="32"/>
                  <a:pt x="442" y="1"/>
                  <a:pt x="35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2" name="Google Shape;642;p30"/>
          <p:cNvSpPr/>
          <p:nvPr/>
        </p:nvSpPr>
        <p:spPr>
          <a:xfrm>
            <a:off x="6883775" y="5033316"/>
            <a:ext cx="55770" cy="54275"/>
          </a:xfrm>
          <a:custGeom>
            <a:avLst/>
            <a:gdLst/>
            <a:ahLst/>
            <a:cxnLst/>
            <a:rect l="l" t="t" r="r" b="b"/>
            <a:pathLst>
              <a:path w="1418" h="1380" extrusionOk="0">
                <a:moveTo>
                  <a:pt x="1067" y="1"/>
                </a:moveTo>
                <a:cubicBezTo>
                  <a:pt x="977" y="1"/>
                  <a:pt x="882" y="32"/>
                  <a:pt x="819" y="95"/>
                </a:cubicBezTo>
                <a:lnTo>
                  <a:pt x="126" y="788"/>
                </a:lnTo>
                <a:cubicBezTo>
                  <a:pt x="0" y="914"/>
                  <a:pt x="0" y="1135"/>
                  <a:pt x="126" y="1261"/>
                </a:cubicBezTo>
                <a:cubicBezTo>
                  <a:pt x="189" y="1340"/>
                  <a:pt x="268" y="1379"/>
                  <a:pt x="351" y="1379"/>
                </a:cubicBezTo>
                <a:cubicBezTo>
                  <a:pt x="433" y="1379"/>
                  <a:pt x="520" y="1340"/>
                  <a:pt x="599" y="1261"/>
                </a:cubicBezTo>
                <a:lnTo>
                  <a:pt x="1292" y="568"/>
                </a:lnTo>
                <a:cubicBezTo>
                  <a:pt x="1418" y="442"/>
                  <a:pt x="1418" y="190"/>
                  <a:pt x="1292" y="95"/>
                </a:cubicBezTo>
                <a:cubicBezTo>
                  <a:pt x="1244" y="32"/>
                  <a:pt x="1158" y="1"/>
                  <a:pt x="106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3" name="Google Shape;643;p30"/>
          <p:cNvSpPr/>
          <p:nvPr/>
        </p:nvSpPr>
        <p:spPr>
          <a:xfrm>
            <a:off x="6498380" y="4952768"/>
            <a:ext cx="355661" cy="353184"/>
          </a:xfrm>
          <a:custGeom>
            <a:avLst/>
            <a:gdLst/>
            <a:ahLst/>
            <a:cxnLst/>
            <a:rect l="l" t="t" r="r" b="b"/>
            <a:pathLst>
              <a:path w="9043" h="8980" extrusionOk="0">
                <a:moveTo>
                  <a:pt x="1419" y="3403"/>
                </a:moveTo>
                <a:lnTo>
                  <a:pt x="1419" y="4790"/>
                </a:lnTo>
                <a:cubicBezTo>
                  <a:pt x="1009" y="4790"/>
                  <a:pt x="694" y="4506"/>
                  <a:pt x="694" y="4097"/>
                </a:cubicBezTo>
                <a:cubicBezTo>
                  <a:pt x="694" y="3719"/>
                  <a:pt x="1009" y="3403"/>
                  <a:pt x="1419" y="3403"/>
                </a:cubicBezTo>
                <a:close/>
                <a:moveTo>
                  <a:pt x="4191" y="2710"/>
                </a:moveTo>
                <a:lnTo>
                  <a:pt x="4191" y="5483"/>
                </a:lnTo>
                <a:lnTo>
                  <a:pt x="2490" y="5483"/>
                </a:lnTo>
                <a:cubicBezTo>
                  <a:pt x="2269" y="5483"/>
                  <a:pt x="2112" y="5325"/>
                  <a:pt x="2112" y="5105"/>
                </a:cubicBezTo>
                <a:lnTo>
                  <a:pt x="2112" y="3088"/>
                </a:lnTo>
                <a:cubicBezTo>
                  <a:pt x="2112" y="2868"/>
                  <a:pt x="2269" y="2710"/>
                  <a:pt x="2490" y="2710"/>
                </a:cubicBezTo>
                <a:close/>
                <a:moveTo>
                  <a:pt x="6995" y="1828"/>
                </a:moveTo>
                <a:lnTo>
                  <a:pt x="6995" y="6428"/>
                </a:lnTo>
                <a:cubicBezTo>
                  <a:pt x="6428" y="5924"/>
                  <a:pt x="5672" y="5609"/>
                  <a:pt x="4884" y="5514"/>
                </a:cubicBezTo>
                <a:lnTo>
                  <a:pt x="4884" y="2710"/>
                </a:lnTo>
                <a:cubicBezTo>
                  <a:pt x="5672" y="2647"/>
                  <a:pt x="6428" y="2332"/>
                  <a:pt x="6995" y="1828"/>
                </a:cubicBezTo>
                <a:close/>
                <a:moveTo>
                  <a:pt x="8066" y="631"/>
                </a:moveTo>
                <a:cubicBezTo>
                  <a:pt x="8255" y="631"/>
                  <a:pt x="8413" y="789"/>
                  <a:pt x="8413" y="978"/>
                </a:cubicBezTo>
                <a:lnTo>
                  <a:pt x="8413" y="7216"/>
                </a:lnTo>
                <a:cubicBezTo>
                  <a:pt x="8413" y="7405"/>
                  <a:pt x="8255" y="7562"/>
                  <a:pt x="8066" y="7562"/>
                </a:cubicBezTo>
                <a:cubicBezTo>
                  <a:pt x="7877" y="7562"/>
                  <a:pt x="7720" y="7405"/>
                  <a:pt x="7720" y="7216"/>
                </a:cubicBezTo>
                <a:lnTo>
                  <a:pt x="7720" y="978"/>
                </a:lnTo>
                <a:cubicBezTo>
                  <a:pt x="7720" y="789"/>
                  <a:pt x="7877" y="631"/>
                  <a:pt x="8066" y="631"/>
                </a:cubicBezTo>
                <a:close/>
                <a:moveTo>
                  <a:pt x="3498" y="6176"/>
                </a:moveTo>
                <a:lnTo>
                  <a:pt x="3498" y="7909"/>
                </a:lnTo>
                <a:cubicBezTo>
                  <a:pt x="3498" y="8129"/>
                  <a:pt x="3340" y="8287"/>
                  <a:pt x="3151" y="8287"/>
                </a:cubicBezTo>
                <a:cubicBezTo>
                  <a:pt x="2962" y="8287"/>
                  <a:pt x="2805" y="8129"/>
                  <a:pt x="2805" y="7909"/>
                </a:cubicBezTo>
                <a:lnTo>
                  <a:pt x="2805" y="6176"/>
                </a:lnTo>
                <a:close/>
                <a:moveTo>
                  <a:pt x="8035" y="1"/>
                </a:moveTo>
                <a:cubicBezTo>
                  <a:pt x="7531" y="1"/>
                  <a:pt x="7090" y="411"/>
                  <a:pt x="6995" y="883"/>
                </a:cubicBezTo>
                <a:lnTo>
                  <a:pt x="6680" y="1198"/>
                </a:lnTo>
                <a:cubicBezTo>
                  <a:pt x="6144" y="1734"/>
                  <a:pt x="5325" y="2049"/>
                  <a:pt x="4538" y="2049"/>
                </a:cubicBezTo>
                <a:lnTo>
                  <a:pt x="2427" y="2049"/>
                </a:lnTo>
                <a:cubicBezTo>
                  <a:pt x="2017" y="2049"/>
                  <a:pt x="1608" y="2332"/>
                  <a:pt x="1450" y="2773"/>
                </a:cubicBezTo>
                <a:lnTo>
                  <a:pt x="1387" y="2773"/>
                </a:lnTo>
                <a:cubicBezTo>
                  <a:pt x="631" y="2773"/>
                  <a:pt x="1" y="3403"/>
                  <a:pt x="1" y="4128"/>
                </a:cubicBezTo>
                <a:cubicBezTo>
                  <a:pt x="1" y="4884"/>
                  <a:pt x="631" y="5514"/>
                  <a:pt x="1387" y="5514"/>
                </a:cubicBezTo>
                <a:lnTo>
                  <a:pt x="1450" y="5514"/>
                </a:lnTo>
                <a:cubicBezTo>
                  <a:pt x="1576" y="5798"/>
                  <a:pt x="1797" y="6018"/>
                  <a:pt x="2080" y="6144"/>
                </a:cubicBezTo>
                <a:lnTo>
                  <a:pt x="2080" y="7940"/>
                </a:lnTo>
                <a:cubicBezTo>
                  <a:pt x="2112" y="8507"/>
                  <a:pt x="2584" y="8980"/>
                  <a:pt x="3151" y="8980"/>
                </a:cubicBezTo>
                <a:cubicBezTo>
                  <a:pt x="3750" y="8980"/>
                  <a:pt x="4160" y="8507"/>
                  <a:pt x="4160" y="7972"/>
                </a:cubicBezTo>
                <a:lnTo>
                  <a:pt x="4160" y="6239"/>
                </a:lnTo>
                <a:lnTo>
                  <a:pt x="4538" y="6239"/>
                </a:lnTo>
                <a:cubicBezTo>
                  <a:pt x="5325" y="6239"/>
                  <a:pt x="6144" y="6554"/>
                  <a:pt x="6680" y="7090"/>
                </a:cubicBezTo>
                <a:lnTo>
                  <a:pt x="6995" y="7405"/>
                </a:lnTo>
                <a:cubicBezTo>
                  <a:pt x="7090" y="7909"/>
                  <a:pt x="7531" y="8287"/>
                  <a:pt x="8035" y="8287"/>
                </a:cubicBezTo>
                <a:cubicBezTo>
                  <a:pt x="8633" y="8287"/>
                  <a:pt x="9043" y="7814"/>
                  <a:pt x="9043" y="7247"/>
                </a:cubicBezTo>
                <a:lnTo>
                  <a:pt x="9043" y="1041"/>
                </a:lnTo>
                <a:cubicBezTo>
                  <a:pt x="9043" y="442"/>
                  <a:pt x="8570" y="1"/>
                  <a:pt x="80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5" name="Google Shape;645;p30"/>
          <p:cNvSpPr/>
          <p:nvPr/>
        </p:nvSpPr>
        <p:spPr>
          <a:xfrm>
            <a:off x="6556451" y="3510904"/>
            <a:ext cx="351059" cy="489553"/>
          </a:xfrm>
          <a:custGeom>
            <a:avLst/>
            <a:gdLst/>
            <a:ahLst/>
            <a:cxnLst/>
            <a:rect l="l" t="t" r="r" b="b"/>
            <a:pathLst>
              <a:path w="9105" h="12697" extrusionOk="0">
                <a:moveTo>
                  <a:pt x="7467" y="851"/>
                </a:moveTo>
                <a:lnTo>
                  <a:pt x="7467" y="2426"/>
                </a:lnTo>
                <a:cubicBezTo>
                  <a:pt x="7152" y="2300"/>
                  <a:pt x="6711" y="2237"/>
                  <a:pt x="6238" y="2237"/>
                </a:cubicBezTo>
                <a:cubicBezTo>
                  <a:pt x="5198" y="2237"/>
                  <a:pt x="4411" y="2678"/>
                  <a:pt x="4379" y="2710"/>
                </a:cubicBezTo>
                <a:cubicBezTo>
                  <a:pt x="4379" y="2710"/>
                  <a:pt x="3718" y="3056"/>
                  <a:pt x="2930" y="3056"/>
                </a:cubicBezTo>
                <a:cubicBezTo>
                  <a:pt x="2426" y="3056"/>
                  <a:pt x="1953" y="2899"/>
                  <a:pt x="1701" y="2773"/>
                </a:cubicBezTo>
                <a:lnTo>
                  <a:pt x="1701" y="851"/>
                </a:lnTo>
                <a:close/>
                <a:moveTo>
                  <a:pt x="6207" y="3088"/>
                </a:moveTo>
                <a:cubicBezTo>
                  <a:pt x="6711" y="3088"/>
                  <a:pt x="7183" y="3245"/>
                  <a:pt x="7404" y="3371"/>
                </a:cubicBezTo>
                <a:cubicBezTo>
                  <a:pt x="7309" y="4789"/>
                  <a:pt x="6049" y="5986"/>
                  <a:pt x="4537" y="5986"/>
                </a:cubicBezTo>
                <a:cubicBezTo>
                  <a:pt x="3151" y="5986"/>
                  <a:pt x="2016" y="5041"/>
                  <a:pt x="1701" y="3718"/>
                </a:cubicBezTo>
                <a:lnTo>
                  <a:pt x="1701" y="3718"/>
                </a:lnTo>
                <a:cubicBezTo>
                  <a:pt x="2016" y="3844"/>
                  <a:pt x="2426" y="3939"/>
                  <a:pt x="2899" y="3939"/>
                </a:cubicBezTo>
                <a:cubicBezTo>
                  <a:pt x="3907" y="3939"/>
                  <a:pt x="4694" y="3498"/>
                  <a:pt x="4726" y="3466"/>
                </a:cubicBezTo>
                <a:cubicBezTo>
                  <a:pt x="4726" y="3466"/>
                  <a:pt x="5419" y="3088"/>
                  <a:pt x="6207" y="3088"/>
                </a:cubicBezTo>
                <a:close/>
                <a:moveTo>
                  <a:pt x="4537" y="10240"/>
                </a:moveTo>
                <a:cubicBezTo>
                  <a:pt x="5135" y="10240"/>
                  <a:pt x="5639" y="10933"/>
                  <a:pt x="5765" y="11878"/>
                </a:cubicBezTo>
                <a:lnTo>
                  <a:pt x="3308" y="11878"/>
                </a:lnTo>
                <a:cubicBezTo>
                  <a:pt x="3434" y="10933"/>
                  <a:pt x="3938" y="10240"/>
                  <a:pt x="4537" y="10240"/>
                </a:cubicBezTo>
                <a:close/>
                <a:moveTo>
                  <a:pt x="4505" y="6774"/>
                </a:moveTo>
                <a:cubicBezTo>
                  <a:pt x="6144" y="6806"/>
                  <a:pt x="7467" y="8066"/>
                  <a:pt x="7467" y="9672"/>
                </a:cubicBezTo>
                <a:lnTo>
                  <a:pt x="7467" y="11878"/>
                </a:lnTo>
                <a:lnTo>
                  <a:pt x="6585" y="11878"/>
                </a:lnTo>
                <a:cubicBezTo>
                  <a:pt x="6553" y="11279"/>
                  <a:pt x="6364" y="10744"/>
                  <a:pt x="6049" y="10303"/>
                </a:cubicBezTo>
                <a:cubicBezTo>
                  <a:pt x="5639" y="9704"/>
                  <a:pt x="5104" y="9389"/>
                  <a:pt x="4537" y="9389"/>
                </a:cubicBezTo>
                <a:cubicBezTo>
                  <a:pt x="3938" y="9389"/>
                  <a:pt x="3434" y="9704"/>
                  <a:pt x="3056" y="10303"/>
                </a:cubicBezTo>
                <a:cubicBezTo>
                  <a:pt x="2772" y="10744"/>
                  <a:pt x="2583" y="11279"/>
                  <a:pt x="2489" y="11878"/>
                </a:cubicBezTo>
                <a:lnTo>
                  <a:pt x="1638" y="11878"/>
                </a:lnTo>
                <a:lnTo>
                  <a:pt x="1638" y="9672"/>
                </a:lnTo>
                <a:cubicBezTo>
                  <a:pt x="1638" y="8066"/>
                  <a:pt x="2930" y="6774"/>
                  <a:pt x="4505" y="6774"/>
                </a:cubicBezTo>
                <a:close/>
                <a:moveTo>
                  <a:pt x="410" y="0"/>
                </a:moveTo>
                <a:cubicBezTo>
                  <a:pt x="158" y="0"/>
                  <a:pt x="0" y="189"/>
                  <a:pt x="0" y="410"/>
                </a:cubicBezTo>
                <a:cubicBezTo>
                  <a:pt x="0" y="662"/>
                  <a:pt x="221" y="851"/>
                  <a:pt x="410" y="851"/>
                </a:cubicBezTo>
                <a:lnTo>
                  <a:pt x="851" y="851"/>
                </a:lnTo>
                <a:lnTo>
                  <a:pt x="851" y="3056"/>
                </a:lnTo>
                <a:cubicBezTo>
                  <a:pt x="851" y="4506"/>
                  <a:pt x="1670" y="5734"/>
                  <a:pt x="2867" y="6364"/>
                </a:cubicBezTo>
                <a:cubicBezTo>
                  <a:pt x="1670" y="6995"/>
                  <a:pt x="851" y="8223"/>
                  <a:pt x="851" y="9672"/>
                </a:cubicBezTo>
                <a:lnTo>
                  <a:pt x="851" y="11878"/>
                </a:lnTo>
                <a:lnTo>
                  <a:pt x="410" y="11878"/>
                </a:lnTo>
                <a:cubicBezTo>
                  <a:pt x="158" y="11878"/>
                  <a:pt x="0" y="12067"/>
                  <a:pt x="0" y="12287"/>
                </a:cubicBezTo>
                <a:cubicBezTo>
                  <a:pt x="0" y="12508"/>
                  <a:pt x="221" y="12697"/>
                  <a:pt x="410" y="12697"/>
                </a:cubicBezTo>
                <a:lnTo>
                  <a:pt x="8664" y="12697"/>
                </a:lnTo>
                <a:cubicBezTo>
                  <a:pt x="8916" y="12697"/>
                  <a:pt x="9105" y="12508"/>
                  <a:pt x="9105" y="12287"/>
                </a:cubicBezTo>
                <a:cubicBezTo>
                  <a:pt x="9105" y="12035"/>
                  <a:pt x="8916" y="11878"/>
                  <a:pt x="8664" y="11878"/>
                </a:cubicBezTo>
                <a:lnTo>
                  <a:pt x="8286" y="11878"/>
                </a:lnTo>
                <a:lnTo>
                  <a:pt x="8286" y="9672"/>
                </a:lnTo>
                <a:cubicBezTo>
                  <a:pt x="8286" y="8223"/>
                  <a:pt x="7467" y="6995"/>
                  <a:pt x="6270" y="6364"/>
                </a:cubicBezTo>
                <a:cubicBezTo>
                  <a:pt x="7467" y="5734"/>
                  <a:pt x="8286" y="4506"/>
                  <a:pt x="8286" y="3056"/>
                </a:cubicBezTo>
                <a:lnTo>
                  <a:pt x="8286" y="851"/>
                </a:lnTo>
                <a:lnTo>
                  <a:pt x="8664" y="851"/>
                </a:lnTo>
                <a:cubicBezTo>
                  <a:pt x="8916" y="851"/>
                  <a:pt x="9105" y="662"/>
                  <a:pt x="9105" y="410"/>
                </a:cubicBezTo>
                <a:cubicBezTo>
                  <a:pt x="9105" y="189"/>
                  <a:pt x="8916" y="0"/>
                  <a:pt x="866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6" name="Google Shape;646;p30"/>
          <p:cNvSpPr/>
          <p:nvPr/>
        </p:nvSpPr>
        <p:spPr>
          <a:xfrm>
            <a:off x="6716770" y="3787856"/>
            <a:ext cx="31617" cy="64428"/>
          </a:xfrm>
          <a:custGeom>
            <a:avLst/>
            <a:gdLst/>
            <a:ahLst/>
            <a:cxnLst/>
            <a:rect l="l" t="t" r="r" b="b"/>
            <a:pathLst>
              <a:path w="820" h="1671" extrusionOk="0">
                <a:moveTo>
                  <a:pt x="379" y="1"/>
                </a:moveTo>
                <a:cubicBezTo>
                  <a:pt x="158" y="1"/>
                  <a:pt x="1" y="221"/>
                  <a:pt x="1" y="442"/>
                </a:cubicBezTo>
                <a:lnTo>
                  <a:pt x="1" y="1261"/>
                </a:lnTo>
                <a:cubicBezTo>
                  <a:pt x="1" y="1513"/>
                  <a:pt x="190" y="1670"/>
                  <a:pt x="379" y="1670"/>
                </a:cubicBezTo>
                <a:cubicBezTo>
                  <a:pt x="631" y="1670"/>
                  <a:pt x="820" y="1481"/>
                  <a:pt x="820" y="1261"/>
                </a:cubicBezTo>
                <a:lnTo>
                  <a:pt x="820" y="442"/>
                </a:lnTo>
                <a:cubicBezTo>
                  <a:pt x="820" y="221"/>
                  <a:pt x="631" y="1"/>
                  <a:pt x="37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4" name="Google Shape;13;p2">
            <a:extLst>
              <a:ext uri="{FF2B5EF4-FFF2-40B4-BE49-F238E27FC236}">
                <a16:creationId xmlns:a16="http://schemas.microsoft.com/office/drawing/2014/main" id="{F3DE0D41-FD18-4A44-A137-CDA3E9C084C0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45" name="Google Shape;14;p2">
              <a:extLst>
                <a:ext uri="{FF2B5EF4-FFF2-40B4-BE49-F238E27FC236}">
                  <a16:creationId xmlns:a16="http://schemas.microsoft.com/office/drawing/2014/main" id="{BD0C5440-88FE-4B39-9CF9-344FBF4FC07F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Google Shape;15;p2">
              <a:extLst>
                <a:ext uri="{FF2B5EF4-FFF2-40B4-BE49-F238E27FC236}">
                  <a16:creationId xmlns:a16="http://schemas.microsoft.com/office/drawing/2014/main" id="{79463614-3121-4CCB-A97B-6D7E82FDED38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Google Shape;16;p2">
            <a:extLst>
              <a:ext uri="{FF2B5EF4-FFF2-40B4-BE49-F238E27FC236}">
                <a16:creationId xmlns:a16="http://schemas.microsoft.com/office/drawing/2014/main" id="{D5CCDC71-5542-4F4C-AC09-9124BABD22BC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48" name="Google Shape;17;p2">
              <a:extLst>
                <a:ext uri="{FF2B5EF4-FFF2-40B4-BE49-F238E27FC236}">
                  <a16:creationId xmlns:a16="http://schemas.microsoft.com/office/drawing/2014/main" id="{19558159-9CAF-4AC8-8AFD-C0AD75B86002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Google Shape;18;p2">
              <a:extLst>
                <a:ext uri="{FF2B5EF4-FFF2-40B4-BE49-F238E27FC236}">
                  <a16:creationId xmlns:a16="http://schemas.microsoft.com/office/drawing/2014/main" id="{B3269DEE-3960-4010-AA85-6EF856352D4D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Google Shape;203;p18">
            <a:extLst>
              <a:ext uri="{FF2B5EF4-FFF2-40B4-BE49-F238E27FC236}">
                <a16:creationId xmlns:a16="http://schemas.microsoft.com/office/drawing/2014/main" id="{11F8B3DE-4BE0-4948-8DD4-44C0015803DE}"/>
              </a:ext>
            </a:extLst>
          </p:cNvPr>
          <p:cNvGrpSpPr/>
          <p:nvPr/>
        </p:nvGrpSpPr>
        <p:grpSpPr>
          <a:xfrm>
            <a:off x="6510620" y="6138176"/>
            <a:ext cx="412299" cy="406295"/>
            <a:chOff x="-5254775" y="3631325"/>
            <a:chExt cx="296950" cy="292625"/>
          </a:xfrm>
        </p:grpSpPr>
        <p:sp>
          <p:nvSpPr>
            <p:cNvPr id="39" name="Google Shape;204;p18">
              <a:extLst>
                <a:ext uri="{FF2B5EF4-FFF2-40B4-BE49-F238E27FC236}">
                  <a16:creationId xmlns:a16="http://schemas.microsoft.com/office/drawing/2014/main" id="{D97654EB-8CD6-4419-9274-DAE2136D0CC1}"/>
                </a:ext>
              </a:extLst>
            </p:cNvPr>
            <p:cNvSpPr/>
            <p:nvPr/>
          </p:nvSpPr>
          <p:spPr>
            <a:xfrm>
              <a:off x="-5246900" y="3766400"/>
              <a:ext cx="58300" cy="55150"/>
            </a:xfrm>
            <a:custGeom>
              <a:avLst/>
              <a:gdLst/>
              <a:ahLst/>
              <a:cxnLst/>
              <a:rect l="l" t="t" r="r" b="b"/>
              <a:pathLst>
                <a:path w="2332" h="2206" extrusionOk="0">
                  <a:moveTo>
                    <a:pt x="1769" y="1"/>
                  </a:moveTo>
                  <a:cubicBezTo>
                    <a:pt x="1639" y="1"/>
                    <a:pt x="1513" y="48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64"/>
                  </a:cubicBezTo>
                  <a:cubicBezTo>
                    <a:pt x="300" y="2159"/>
                    <a:pt x="434" y="2206"/>
                    <a:pt x="564" y="2206"/>
                  </a:cubicBezTo>
                  <a:cubicBezTo>
                    <a:pt x="694" y="2206"/>
                    <a:pt x="820" y="2159"/>
                    <a:pt x="914" y="2064"/>
                  </a:cubicBezTo>
                  <a:lnTo>
                    <a:pt x="2143" y="835"/>
                  </a:lnTo>
                  <a:cubicBezTo>
                    <a:pt x="2332" y="646"/>
                    <a:pt x="2332" y="331"/>
                    <a:pt x="2143" y="142"/>
                  </a:cubicBezTo>
                  <a:cubicBezTo>
                    <a:pt x="2033" y="48"/>
                    <a:pt x="1899" y="1"/>
                    <a:pt x="17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Google Shape;205;p18">
              <a:extLst>
                <a:ext uri="{FF2B5EF4-FFF2-40B4-BE49-F238E27FC236}">
                  <a16:creationId xmlns:a16="http://schemas.microsoft.com/office/drawing/2014/main" id="{02E35D96-17F4-420D-A037-2133BFDF04D9}"/>
                </a:ext>
              </a:extLst>
            </p:cNvPr>
            <p:cNvSpPr/>
            <p:nvPr/>
          </p:nvSpPr>
          <p:spPr>
            <a:xfrm>
              <a:off x="-5216175" y="3795550"/>
              <a:ext cx="58300" cy="55950"/>
            </a:xfrm>
            <a:custGeom>
              <a:avLst/>
              <a:gdLst/>
              <a:ahLst/>
              <a:cxnLst/>
              <a:rect l="l" t="t" r="r" b="b"/>
              <a:pathLst>
                <a:path w="2332" h="2238" extrusionOk="0">
                  <a:moveTo>
                    <a:pt x="1764" y="0"/>
                  </a:moveTo>
                  <a:cubicBezTo>
                    <a:pt x="1638" y="0"/>
                    <a:pt x="1512" y="47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95"/>
                  </a:cubicBezTo>
                  <a:cubicBezTo>
                    <a:pt x="284" y="2190"/>
                    <a:pt x="410" y="2237"/>
                    <a:pt x="540" y="2237"/>
                  </a:cubicBezTo>
                  <a:cubicBezTo>
                    <a:pt x="670" y="2237"/>
                    <a:pt x="804" y="2190"/>
                    <a:pt x="914" y="2095"/>
                  </a:cubicBezTo>
                  <a:lnTo>
                    <a:pt x="2111" y="867"/>
                  </a:lnTo>
                  <a:cubicBezTo>
                    <a:pt x="2332" y="678"/>
                    <a:pt x="2332" y="363"/>
                    <a:pt x="2111" y="142"/>
                  </a:cubicBezTo>
                  <a:cubicBezTo>
                    <a:pt x="2016" y="47"/>
                    <a:pt x="1890" y="0"/>
                    <a:pt x="17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Google Shape;206;p18">
              <a:extLst>
                <a:ext uri="{FF2B5EF4-FFF2-40B4-BE49-F238E27FC236}">
                  <a16:creationId xmlns:a16="http://schemas.microsoft.com/office/drawing/2014/main" id="{9A778AD6-76EF-400F-8921-9F00A7905B68}"/>
                </a:ext>
              </a:extLst>
            </p:cNvPr>
            <p:cNvSpPr/>
            <p:nvPr/>
          </p:nvSpPr>
          <p:spPr>
            <a:xfrm>
              <a:off x="-5185475" y="3826250"/>
              <a:ext cx="57525" cy="55750"/>
            </a:xfrm>
            <a:custGeom>
              <a:avLst/>
              <a:gdLst/>
              <a:ahLst/>
              <a:cxnLst/>
              <a:rect l="l" t="t" r="r" b="b"/>
              <a:pathLst>
                <a:path w="2301" h="2230" extrusionOk="0">
                  <a:moveTo>
                    <a:pt x="1765" y="1"/>
                  </a:moveTo>
                  <a:cubicBezTo>
                    <a:pt x="1639" y="1"/>
                    <a:pt x="1513" y="48"/>
                    <a:pt x="1419" y="143"/>
                  </a:cubicBezTo>
                  <a:lnTo>
                    <a:pt x="190" y="1371"/>
                  </a:lnTo>
                  <a:cubicBezTo>
                    <a:pt x="1" y="1560"/>
                    <a:pt x="1" y="1875"/>
                    <a:pt x="190" y="2064"/>
                  </a:cubicBezTo>
                  <a:cubicBezTo>
                    <a:pt x="284" y="2175"/>
                    <a:pt x="410" y="2230"/>
                    <a:pt x="536" y="2230"/>
                  </a:cubicBezTo>
                  <a:cubicBezTo>
                    <a:pt x="662" y="2230"/>
                    <a:pt x="788" y="2175"/>
                    <a:pt x="883" y="2064"/>
                  </a:cubicBezTo>
                  <a:lnTo>
                    <a:pt x="2112" y="836"/>
                  </a:lnTo>
                  <a:cubicBezTo>
                    <a:pt x="2301" y="647"/>
                    <a:pt x="2301" y="332"/>
                    <a:pt x="2112" y="143"/>
                  </a:cubicBezTo>
                  <a:cubicBezTo>
                    <a:pt x="2017" y="48"/>
                    <a:pt x="1891" y="1"/>
                    <a:pt x="17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Google Shape;207;p18">
              <a:extLst>
                <a:ext uri="{FF2B5EF4-FFF2-40B4-BE49-F238E27FC236}">
                  <a16:creationId xmlns:a16="http://schemas.microsoft.com/office/drawing/2014/main" id="{9BEB0985-E914-4681-885C-682EE20FE937}"/>
                </a:ext>
              </a:extLst>
            </p:cNvPr>
            <p:cNvSpPr/>
            <p:nvPr/>
          </p:nvSpPr>
          <p:spPr>
            <a:xfrm>
              <a:off x="-5156325" y="3856375"/>
              <a:ext cx="58300" cy="55750"/>
            </a:xfrm>
            <a:custGeom>
              <a:avLst/>
              <a:gdLst/>
              <a:ahLst/>
              <a:cxnLst/>
              <a:rect l="l" t="t" r="r" b="b"/>
              <a:pathLst>
                <a:path w="2332" h="2230" extrusionOk="0">
                  <a:moveTo>
                    <a:pt x="1781" y="1"/>
                  </a:moveTo>
                  <a:cubicBezTo>
                    <a:pt x="1655" y="1"/>
                    <a:pt x="1529" y="56"/>
                    <a:pt x="1418" y="166"/>
                  </a:cubicBezTo>
                  <a:lnTo>
                    <a:pt x="190" y="1395"/>
                  </a:lnTo>
                  <a:cubicBezTo>
                    <a:pt x="1" y="1584"/>
                    <a:pt x="1" y="1899"/>
                    <a:pt x="190" y="2088"/>
                  </a:cubicBezTo>
                  <a:cubicBezTo>
                    <a:pt x="300" y="2183"/>
                    <a:pt x="442" y="2230"/>
                    <a:pt x="575" y="2230"/>
                  </a:cubicBezTo>
                  <a:cubicBezTo>
                    <a:pt x="709" y="2230"/>
                    <a:pt x="835" y="2183"/>
                    <a:pt x="914" y="2088"/>
                  </a:cubicBezTo>
                  <a:lnTo>
                    <a:pt x="2143" y="859"/>
                  </a:lnTo>
                  <a:cubicBezTo>
                    <a:pt x="2332" y="670"/>
                    <a:pt x="2332" y="355"/>
                    <a:pt x="2143" y="166"/>
                  </a:cubicBezTo>
                  <a:cubicBezTo>
                    <a:pt x="2033" y="56"/>
                    <a:pt x="1907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Google Shape;208;p18">
              <a:extLst>
                <a:ext uri="{FF2B5EF4-FFF2-40B4-BE49-F238E27FC236}">
                  <a16:creationId xmlns:a16="http://schemas.microsoft.com/office/drawing/2014/main" id="{2BC717D2-7861-432C-821F-109CDE2386CF}"/>
                </a:ext>
              </a:extLst>
            </p:cNvPr>
            <p:cNvSpPr/>
            <p:nvPr/>
          </p:nvSpPr>
          <p:spPr>
            <a:xfrm>
              <a:off x="-5105925" y="3886525"/>
              <a:ext cx="37050" cy="37425"/>
            </a:xfrm>
            <a:custGeom>
              <a:avLst/>
              <a:gdLst/>
              <a:ahLst/>
              <a:cxnLst/>
              <a:rect l="l" t="t" r="r" b="b"/>
              <a:pathLst>
                <a:path w="1482" h="1497" extrusionOk="0">
                  <a:moveTo>
                    <a:pt x="662" y="0"/>
                  </a:moveTo>
                  <a:lnTo>
                    <a:pt x="536" y="126"/>
                  </a:lnTo>
                  <a:lnTo>
                    <a:pt x="1" y="756"/>
                  </a:lnTo>
                  <a:lnTo>
                    <a:pt x="599" y="1355"/>
                  </a:lnTo>
                  <a:cubicBezTo>
                    <a:pt x="694" y="1449"/>
                    <a:pt x="820" y="1497"/>
                    <a:pt x="946" y="1497"/>
                  </a:cubicBezTo>
                  <a:cubicBezTo>
                    <a:pt x="1072" y="1497"/>
                    <a:pt x="1198" y="1449"/>
                    <a:pt x="1293" y="1355"/>
                  </a:cubicBezTo>
                  <a:cubicBezTo>
                    <a:pt x="1482" y="1166"/>
                    <a:pt x="1482" y="851"/>
                    <a:pt x="1293" y="662"/>
                  </a:cubicBezTo>
                  <a:lnTo>
                    <a:pt x="6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Google Shape;209;p18">
              <a:extLst>
                <a:ext uri="{FF2B5EF4-FFF2-40B4-BE49-F238E27FC236}">
                  <a16:creationId xmlns:a16="http://schemas.microsoft.com/office/drawing/2014/main" id="{4753F2EF-3971-462B-8613-F9C4C4D1C413}"/>
                </a:ext>
              </a:extLst>
            </p:cNvPr>
            <p:cNvSpPr/>
            <p:nvPr/>
          </p:nvSpPr>
          <p:spPr>
            <a:xfrm>
              <a:off x="-5254775" y="3648050"/>
              <a:ext cx="278050" cy="248325"/>
            </a:xfrm>
            <a:custGeom>
              <a:avLst/>
              <a:gdLst/>
              <a:ahLst/>
              <a:cxnLst/>
              <a:rect l="l" t="t" r="r" b="b"/>
              <a:pathLst>
                <a:path w="11122" h="9933" extrusionOk="0">
                  <a:moveTo>
                    <a:pt x="4049" y="1"/>
                  </a:moveTo>
                  <a:cubicBezTo>
                    <a:pt x="3781" y="1"/>
                    <a:pt x="3513" y="103"/>
                    <a:pt x="3308" y="308"/>
                  </a:cubicBezTo>
                  <a:lnTo>
                    <a:pt x="410" y="3364"/>
                  </a:lnTo>
                  <a:cubicBezTo>
                    <a:pt x="0" y="3774"/>
                    <a:pt x="0" y="4435"/>
                    <a:pt x="410" y="4813"/>
                  </a:cubicBezTo>
                  <a:lnTo>
                    <a:pt x="631" y="5065"/>
                  </a:lnTo>
                  <a:lnTo>
                    <a:pt x="1198" y="4498"/>
                  </a:lnTo>
                  <a:cubicBezTo>
                    <a:pt x="1454" y="4242"/>
                    <a:pt x="1794" y="4106"/>
                    <a:pt x="2122" y="4106"/>
                  </a:cubicBezTo>
                  <a:cubicBezTo>
                    <a:pt x="2398" y="4106"/>
                    <a:pt x="2666" y="4202"/>
                    <a:pt x="2867" y="4404"/>
                  </a:cubicBezTo>
                  <a:cubicBezTo>
                    <a:pt x="3151" y="4624"/>
                    <a:pt x="3308" y="4971"/>
                    <a:pt x="3277" y="5286"/>
                  </a:cubicBezTo>
                  <a:cubicBezTo>
                    <a:pt x="3592" y="5286"/>
                    <a:pt x="3907" y="5412"/>
                    <a:pt x="4128" y="5664"/>
                  </a:cubicBezTo>
                  <a:cubicBezTo>
                    <a:pt x="4380" y="5884"/>
                    <a:pt x="4506" y="6200"/>
                    <a:pt x="4506" y="6515"/>
                  </a:cubicBezTo>
                  <a:cubicBezTo>
                    <a:pt x="4821" y="6515"/>
                    <a:pt x="5136" y="6641"/>
                    <a:pt x="5356" y="6861"/>
                  </a:cubicBezTo>
                  <a:cubicBezTo>
                    <a:pt x="5608" y="7113"/>
                    <a:pt x="5703" y="7428"/>
                    <a:pt x="5703" y="7743"/>
                  </a:cubicBezTo>
                  <a:cubicBezTo>
                    <a:pt x="6018" y="7743"/>
                    <a:pt x="6364" y="7869"/>
                    <a:pt x="6585" y="8090"/>
                  </a:cubicBezTo>
                  <a:cubicBezTo>
                    <a:pt x="6837" y="8342"/>
                    <a:pt x="6931" y="8657"/>
                    <a:pt x="6931" y="8909"/>
                  </a:cubicBezTo>
                  <a:lnTo>
                    <a:pt x="7814" y="9791"/>
                  </a:lnTo>
                  <a:cubicBezTo>
                    <a:pt x="7908" y="9886"/>
                    <a:pt x="8034" y="9933"/>
                    <a:pt x="8160" y="9933"/>
                  </a:cubicBezTo>
                  <a:cubicBezTo>
                    <a:pt x="8286" y="9933"/>
                    <a:pt x="8412" y="9886"/>
                    <a:pt x="8507" y="9791"/>
                  </a:cubicBezTo>
                  <a:cubicBezTo>
                    <a:pt x="8727" y="9602"/>
                    <a:pt x="8727" y="9287"/>
                    <a:pt x="8507" y="9066"/>
                  </a:cubicBezTo>
                  <a:lnTo>
                    <a:pt x="7656" y="8216"/>
                  </a:lnTo>
                  <a:cubicBezTo>
                    <a:pt x="7530" y="8090"/>
                    <a:pt x="7530" y="7869"/>
                    <a:pt x="7656" y="7743"/>
                  </a:cubicBezTo>
                  <a:cubicBezTo>
                    <a:pt x="7748" y="7596"/>
                    <a:pt x="7851" y="7534"/>
                    <a:pt x="7953" y="7534"/>
                  </a:cubicBezTo>
                  <a:cubicBezTo>
                    <a:pt x="8024" y="7534"/>
                    <a:pt x="8095" y="7565"/>
                    <a:pt x="8160" y="7617"/>
                  </a:cubicBezTo>
                  <a:lnTo>
                    <a:pt x="9011" y="8499"/>
                  </a:lnTo>
                  <a:cubicBezTo>
                    <a:pt x="9121" y="8594"/>
                    <a:pt x="9255" y="8641"/>
                    <a:pt x="9385" y="8641"/>
                  </a:cubicBezTo>
                  <a:cubicBezTo>
                    <a:pt x="9515" y="8641"/>
                    <a:pt x="9641" y="8594"/>
                    <a:pt x="9735" y="8499"/>
                  </a:cubicBezTo>
                  <a:cubicBezTo>
                    <a:pt x="9924" y="8279"/>
                    <a:pt x="9924" y="7964"/>
                    <a:pt x="9735" y="7775"/>
                  </a:cubicBezTo>
                  <a:lnTo>
                    <a:pt x="8853" y="6924"/>
                  </a:lnTo>
                  <a:cubicBezTo>
                    <a:pt x="8759" y="6798"/>
                    <a:pt x="8759" y="6578"/>
                    <a:pt x="8853" y="6452"/>
                  </a:cubicBezTo>
                  <a:cubicBezTo>
                    <a:pt x="8916" y="6389"/>
                    <a:pt x="9011" y="6357"/>
                    <a:pt x="9101" y="6357"/>
                  </a:cubicBezTo>
                  <a:cubicBezTo>
                    <a:pt x="9192" y="6357"/>
                    <a:pt x="9279" y="6389"/>
                    <a:pt x="9326" y="6452"/>
                  </a:cubicBezTo>
                  <a:lnTo>
                    <a:pt x="10208" y="7302"/>
                  </a:lnTo>
                  <a:cubicBezTo>
                    <a:pt x="10303" y="7397"/>
                    <a:pt x="10429" y="7444"/>
                    <a:pt x="10555" y="7444"/>
                  </a:cubicBezTo>
                  <a:cubicBezTo>
                    <a:pt x="10681" y="7444"/>
                    <a:pt x="10807" y="7397"/>
                    <a:pt x="10901" y="7302"/>
                  </a:cubicBezTo>
                  <a:cubicBezTo>
                    <a:pt x="11122" y="7113"/>
                    <a:pt x="11122" y="6798"/>
                    <a:pt x="10901" y="6609"/>
                  </a:cubicBezTo>
                  <a:lnTo>
                    <a:pt x="10334" y="6010"/>
                  </a:lnTo>
                  <a:lnTo>
                    <a:pt x="10208" y="5884"/>
                  </a:lnTo>
                  <a:lnTo>
                    <a:pt x="6931" y="2608"/>
                  </a:lnTo>
                  <a:cubicBezTo>
                    <a:pt x="6884" y="2561"/>
                    <a:pt x="6798" y="2537"/>
                    <a:pt x="6707" y="2537"/>
                  </a:cubicBezTo>
                  <a:cubicBezTo>
                    <a:pt x="6616" y="2537"/>
                    <a:pt x="6522" y="2561"/>
                    <a:pt x="6459" y="2608"/>
                  </a:cubicBezTo>
                  <a:lnTo>
                    <a:pt x="5167" y="3931"/>
                  </a:lnTo>
                  <a:cubicBezTo>
                    <a:pt x="4904" y="4176"/>
                    <a:pt x="4562" y="4308"/>
                    <a:pt x="4229" y="4308"/>
                  </a:cubicBezTo>
                  <a:cubicBezTo>
                    <a:pt x="4004" y="4308"/>
                    <a:pt x="3783" y="4247"/>
                    <a:pt x="3592" y="4120"/>
                  </a:cubicBezTo>
                  <a:cubicBezTo>
                    <a:pt x="2962" y="3679"/>
                    <a:pt x="2930" y="2829"/>
                    <a:pt x="3434" y="2293"/>
                  </a:cubicBezTo>
                  <a:lnTo>
                    <a:pt x="5010" y="529"/>
                  </a:lnTo>
                  <a:lnTo>
                    <a:pt x="4789" y="308"/>
                  </a:lnTo>
                  <a:cubicBezTo>
                    <a:pt x="4584" y="103"/>
                    <a:pt x="4317" y="1"/>
                    <a:pt x="40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Google Shape;210;p18">
              <a:extLst>
                <a:ext uri="{FF2B5EF4-FFF2-40B4-BE49-F238E27FC236}">
                  <a16:creationId xmlns:a16="http://schemas.microsoft.com/office/drawing/2014/main" id="{DFDEB3F4-EC4D-44E2-B9BF-B84DF2760BC1}"/>
                </a:ext>
              </a:extLst>
            </p:cNvPr>
            <p:cNvSpPr/>
            <p:nvPr/>
          </p:nvSpPr>
          <p:spPr>
            <a:xfrm>
              <a:off x="-5163425" y="3631325"/>
              <a:ext cx="205600" cy="150450"/>
            </a:xfrm>
            <a:custGeom>
              <a:avLst/>
              <a:gdLst/>
              <a:ahLst/>
              <a:cxnLst/>
              <a:rect l="l" t="t" r="r" b="b"/>
              <a:pathLst>
                <a:path w="8224" h="6018" extrusionOk="0">
                  <a:moveTo>
                    <a:pt x="3699" y="0"/>
                  </a:moveTo>
                  <a:cubicBezTo>
                    <a:pt x="3435" y="0"/>
                    <a:pt x="3167" y="95"/>
                    <a:pt x="2962" y="284"/>
                  </a:cubicBezTo>
                  <a:lnTo>
                    <a:pt x="2364" y="883"/>
                  </a:lnTo>
                  <a:lnTo>
                    <a:pt x="2269" y="1009"/>
                  </a:lnTo>
                  <a:lnTo>
                    <a:pt x="222" y="3245"/>
                  </a:lnTo>
                  <a:cubicBezTo>
                    <a:pt x="1" y="3435"/>
                    <a:pt x="1" y="3781"/>
                    <a:pt x="222" y="3970"/>
                  </a:cubicBezTo>
                  <a:cubicBezTo>
                    <a:pt x="316" y="4065"/>
                    <a:pt x="442" y="4112"/>
                    <a:pt x="568" y="4112"/>
                  </a:cubicBezTo>
                  <a:cubicBezTo>
                    <a:pt x="694" y="4112"/>
                    <a:pt x="820" y="4065"/>
                    <a:pt x="915" y="3970"/>
                  </a:cubicBezTo>
                  <a:lnTo>
                    <a:pt x="2269" y="2615"/>
                  </a:lnTo>
                  <a:cubicBezTo>
                    <a:pt x="2458" y="2426"/>
                    <a:pt x="2718" y="2332"/>
                    <a:pt x="2982" y="2332"/>
                  </a:cubicBezTo>
                  <a:cubicBezTo>
                    <a:pt x="3246" y="2332"/>
                    <a:pt x="3514" y="2426"/>
                    <a:pt x="3719" y="2615"/>
                  </a:cubicBezTo>
                  <a:lnTo>
                    <a:pt x="7090" y="6018"/>
                  </a:lnTo>
                  <a:lnTo>
                    <a:pt x="7814" y="5356"/>
                  </a:lnTo>
                  <a:cubicBezTo>
                    <a:pt x="8224" y="4947"/>
                    <a:pt x="8224" y="4285"/>
                    <a:pt x="7814" y="3876"/>
                  </a:cubicBezTo>
                  <a:lnTo>
                    <a:pt x="4412" y="284"/>
                  </a:lnTo>
                  <a:cubicBezTo>
                    <a:pt x="4223" y="95"/>
                    <a:pt x="3963" y="0"/>
                    <a:pt x="36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65CD31-7F57-4414-9B80-6F17FA7FAD00}"/>
              </a:ext>
            </a:extLst>
          </p:cNvPr>
          <p:cNvSpPr txBox="1"/>
          <p:nvPr/>
        </p:nvSpPr>
        <p:spPr>
          <a:xfrm>
            <a:off x="1144476" y="623540"/>
            <a:ext cx="3978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适当注意关系</a:t>
            </a:r>
          </a:p>
        </p:txBody>
      </p:sp>
      <p:sp>
        <p:nvSpPr>
          <p:cNvPr id="56" name="Google Shape;75;p15">
            <a:extLst>
              <a:ext uri="{FF2B5EF4-FFF2-40B4-BE49-F238E27FC236}">
                <a16:creationId xmlns:a16="http://schemas.microsoft.com/office/drawing/2014/main" id="{2F3E27AF-E2D7-4901-883A-9D0BF5C1AA88}"/>
              </a:ext>
            </a:extLst>
          </p:cNvPr>
          <p:cNvSpPr txBox="1"/>
          <p:nvPr/>
        </p:nvSpPr>
        <p:spPr>
          <a:xfrm>
            <a:off x="3345741" y="2906733"/>
            <a:ext cx="1051600" cy="6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3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124FCC2-EE75-44EE-9FC1-D08C1B24EAB6}"/>
              </a:ext>
            </a:extLst>
          </p:cNvPr>
          <p:cNvSpPr txBox="1"/>
          <p:nvPr/>
        </p:nvSpPr>
        <p:spPr>
          <a:xfrm>
            <a:off x="1212608" y="1608877"/>
            <a:ext cx="71354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关系本身是一种极其重要的社会资源，适当注意关系可以给自己营造一个有利于个人事业发展的氛围。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148D87BB-D73D-42DB-830D-B08A199DE434}"/>
              </a:ext>
            </a:extLst>
          </p:cNvPr>
          <p:cNvSpPr txBox="1"/>
          <p:nvPr/>
        </p:nvSpPr>
        <p:spPr>
          <a:xfrm>
            <a:off x="1068117" y="3445251"/>
            <a:ext cx="226593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为了获得积极的关系</a:t>
            </a:r>
            <a:r>
              <a:rPr lang="zh-CN" altLang="en-US" sz="2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Google Shape;76;p15">
            <a:extLst>
              <a:ext uri="{FF2B5EF4-FFF2-40B4-BE49-F238E27FC236}">
                <a16:creationId xmlns:a16="http://schemas.microsoft.com/office/drawing/2014/main" id="{829DC4E9-5C00-4569-ADF3-961C6B528D54}"/>
              </a:ext>
            </a:extLst>
          </p:cNvPr>
          <p:cNvSpPr/>
          <p:nvPr/>
        </p:nvSpPr>
        <p:spPr>
          <a:xfrm>
            <a:off x="4778163" y="2623551"/>
            <a:ext cx="754900" cy="1231433"/>
          </a:xfrm>
          <a:custGeom>
            <a:avLst/>
            <a:gdLst/>
            <a:ahLst/>
            <a:cxnLst/>
            <a:rect l="l" t="t" r="r" b="b"/>
            <a:pathLst>
              <a:path w="22647" h="36943" extrusionOk="0">
                <a:moveTo>
                  <a:pt x="3869" y="0"/>
                </a:moveTo>
                <a:cubicBezTo>
                  <a:pt x="3069" y="0"/>
                  <a:pt x="2269" y="304"/>
                  <a:pt x="1655" y="911"/>
                </a:cubicBezTo>
                <a:lnTo>
                  <a:pt x="1" y="2566"/>
                </a:lnTo>
                <a:lnTo>
                  <a:pt x="13693" y="16258"/>
                </a:lnTo>
                <a:cubicBezTo>
                  <a:pt x="14919" y="17484"/>
                  <a:pt x="14919" y="19461"/>
                  <a:pt x="13693" y="20675"/>
                </a:cubicBezTo>
                <a:lnTo>
                  <a:pt x="1" y="34379"/>
                </a:lnTo>
                <a:lnTo>
                  <a:pt x="1655" y="36022"/>
                </a:lnTo>
                <a:cubicBezTo>
                  <a:pt x="2269" y="36636"/>
                  <a:pt x="3069" y="36942"/>
                  <a:pt x="3869" y="36942"/>
                </a:cubicBezTo>
                <a:cubicBezTo>
                  <a:pt x="4668" y="36942"/>
                  <a:pt x="5465" y="36636"/>
                  <a:pt x="6073" y="36022"/>
                </a:cubicBezTo>
                <a:lnTo>
                  <a:pt x="21420" y="20675"/>
                </a:lnTo>
                <a:cubicBezTo>
                  <a:pt x="22646" y="19461"/>
                  <a:pt x="22646" y="17484"/>
                  <a:pt x="21420" y="16258"/>
                </a:cubicBezTo>
                <a:lnTo>
                  <a:pt x="6073" y="911"/>
                </a:lnTo>
                <a:cubicBezTo>
                  <a:pt x="5465" y="304"/>
                  <a:pt x="4668" y="0"/>
                  <a:pt x="3869" y="0"/>
                </a:cubicBezTo>
                <a:close/>
              </a:path>
            </a:pathLst>
          </a:custGeom>
          <a:solidFill>
            <a:srgbClr val="4565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Google Shape;77;p15">
            <a:extLst>
              <a:ext uri="{FF2B5EF4-FFF2-40B4-BE49-F238E27FC236}">
                <a16:creationId xmlns:a16="http://schemas.microsoft.com/office/drawing/2014/main" id="{7468F571-B195-49C1-8587-6E75DBEE0A10}"/>
              </a:ext>
            </a:extLst>
          </p:cNvPr>
          <p:cNvSpPr/>
          <p:nvPr/>
        </p:nvSpPr>
        <p:spPr>
          <a:xfrm>
            <a:off x="4801548" y="3040235"/>
            <a:ext cx="229033" cy="398067"/>
          </a:xfrm>
          <a:custGeom>
            <a:avLst/>
            <a:gdLst/>
            <a:ahLst/>
            <a:cxnLst/>
            <a:rect l="l" t="t" r="r" b="b"/>
            <a:pathLst>
              <a:path w="6871" h="11942" extrusionOk="0">
                <a:moveTo>
                  <a:pt x="1501" y="0"/>
                </a:moveTo>
                <a:cubicBezTo>
                  <a:pt x="737" y="0"/>
                  <a:pt x="0" y="597"/>
                  <a:pt x="0" y="1500"/>
                </a:cubicBezTo>
                <a:lnTo>
                  <a:pt x="0" y="10453"/>
                </a:lnTo>
                <a:cubicBezTo>
                  <a:pt x="0" y="11347"/>
                  <a:pt x="736" y="11942"/>
                  <a:pt x="1499" y="11942"/>
                </a:cubicBezTo>
                <a:cubicBezTo>
                  <a:pt x="1864" y="11942"/>
                  <a:pt x="2236" y="11806"/>
                  <a:pt x="2536" y="11501"/>
                </a:cubicBezTo>
                <a:lnTo>
                  <a:pt x="5382" y="8656"/>
                </a:lnTo>
                <a:cubicBezTo>
                  <a:pt x="6870" y="7179"/>
                  <a:pt x="6870" y="4774"/>
                  <a:pt x="5382" y="3286"/>
                </a:cubicBezTo>
                <a:lnTo>
                  <a:pt x="2536" y="440"/>
                </a:lnTo>
                <a:cubicBezTo>
                  <a:pt x="2236" y="136"/>
                  <a:pt x="1865" y="0"/>
                  <a:pt x="1501" y="0"/>
                </a:cubicBezTo>
                <a:close/>
              </a:path>
            </a:pathLst>
          </a:custGeom>
          <a:solidFill>
            <a:srgbClr val="4565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Google Shape;78;p15">
            <a:extLst>
              <a:ext uri="{FF2B5EF4-FFF2-40B4-BE49-F238E27FC236}">
                <a16:creationId xmlns:a16="http://schemas.microsoft.com/office/drawing/2014/main" id="{71B978C1-DE90-49D9-A46D-013DD9CF3453}"/>
              </a:ext>
            </a:extLst>
          </p:cNvPr>
          <p:cNvSpPr/>
          <p:nvPr/>
        </p:nvSpPr>
        <p:spPr>
          <a:xfrm>
            <a:off x="5259387" y="2632231"/>
            <a:ext cx="5202610" cy="1139120"/>
          </a:xfrm>
          <a:custGeom>
            <a:avLst/>
            <a:gdLst/>
            <a:ahLst/>
            <a:cxnLst/>
            <a:rect l="l" t="t" r="r" b="b"/>
            <a:pathLst>
              <a:path w="114122" h="30136" extrusionOk="0">
                <a:moveTo>
                  <a:pt x="0" y="0"/>
                </a:moveTo>
                <a:lnTo>
                  <a:pt x="12871" y="12859"/>
                </a:lnTo>
                <a:cubicBezTo>
                  <a:pt x="13478" y="13466"/>
                  <a:pt x="13788" y="14276"/>
                  <a:pt x="13788" y="15074"/>
                </a:cubicBezTo>
                <a:cubicBezTo>
                  <a:pt x="13788" y="15871"/>
                  <a:pt x="13478" y="16669"/>
                  <a:pt x="12871" y="17276"/>
                </a:cubicBezTo>
                <a:lnTo>
                  <a:pt x="12" y="30135"/>
                </a:lnTo>
                <a:lnTo>
                  <a:pt x="99286" y="30135"/>
                </a:lnTo>
                <a:lnTo>
                  <a:pt x="114122" y="15074"/>
                </a:lnTo>
                <a:lnTo>
                  <a:pt x="99286" y="0"/>
                </a:lnTo>
                <a:close/>
              </a:path>
            </a:pathLst>
          </a:custGeom>
          <a:solidFill>
            <a:srgbClr val="F4F7FF"/>
          </a:solidFill>
          <a:ln>
            <a:noFill/>
          </a:ln>
        </p:spPr>
        <p:txBody>
          <a:bodyPr spcFirstLastPara="1" wrap="square" lIns="731500" tIns="121900" rIns="731500" bIns="121900" anchor="ctr" anchorCtr="0">
            <a:noAutofit/>
          </a:bodyPr>
          <a:lstStyle/>
          <a:p>
            <a:pPr lvl="0" algn="ctr" defTabSz="1219170">
              <a:buClr>
                <a:srgbClr val="000000"/>
              </a:buClr>
              <a:buSzPts val="1100"/>
              <a:defRPr/>
            </a:pP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一方面要加强人际交往，以更多的付出和贡献、以自己的坦率和真诚，获得他人的认同和喜爱；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Google Shape;75;p15">
            <a:extLst>
              <a:ext uri="{FF2B5EF4-FFF2-40B4-BE49-F238E27FC236}">
                <a16:creationId xmlns:a16="http://schemas.microsoft.com/office/drawing/2014/main" id="{BBF8B447-45D6-4A5F-9066-F7CF3F38D214}"/>
              </a:ext>
            </a:extLst>
          </p:cNvPr>
          <p:cNvSpPr txBox="1"/>
          <p:nvPr/>
        </p:nvSpPr>
        <p:spPr>
          <a:xfrm>
            <a:off x="2404000" y="5113864"/>
            <a:ext cx="1051600" cy="6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Google Shape;76;p15">
            <a:extLst>
              <a:ext uri="{FF2B5EF4-FFF2-40B4-BE49-F238E27FC236}">
                <a16:creationId xmlns:a16="http://schemas.microsoft.com/office/drawing/2014/main" id="{EC845D62-84B4-43E8-A434-D0A17977184B}"/>
              </a:ext>
            </a:extLst>
          </p:cNvPr>
          <p:cNvSpPr/>
          <p:nvPr/>
        </p:nvSpPr>
        <p:spPr>
          <a:xfrm>
            <a:off x="3606908" y="4825429"/>
            <a:ext cx="754900" cy="1231433"/>
          </a:xfrm>
          <a:custGeom>
            <a:avLst/>
            <a:gdLst/>
            <a:ahLst/>
            <a:cxnLst/>
            <a:rect l="l" t="t" r="r" b="b"/>
            <a:pathLst>
              <a:path w="22647" h="36943" extrusionOk="0">
                <a:moveTo>
                  <a:pt x="3869" y="0"/>
                </a:moveTo>
                <a:cubicBezTo>
                  <a:pt x="3069" y="0"/>
                  <a:pt x="2269" y="304"/>
                  <a:pt x="1655" y="911"/>
                </a:cubicBezTo>
                <a:lnTo>
                  <a:pt x="1" y="2566"/>
                </a:lnTo>
                <a:lnTo>
                  <a:pt x="13693" y="16258"/>
                </a:lnTo>
                <a:cubicBezTo>
                  <a:pt x="14919" y="17484"/>
                  <a:pt x="14919" y="19461"/>
                  <a:pt x="13693" y="20675"/>
                </a:cubicBezTo>
                <a:lnTo>
                  <a:pt x="1" y="34379"/>
                </a:lnTo>
                <a:lnTo>
                  <a:pt x="1655" y="36022"/>
                </a:lnTo>
                <a:cubicBezTo>
                  <a:pt x="2269" y="36636"/>
                  <a:pt x="3069" y="36942"/>
                  <a:pt x="3869" y="36942"/>
                </a:cubicBezTo>
                <a:cubicBezTo>
                  <a:pt x="4668" y="36942"/>
                  <a:pt x="5465" y="36636"/>
                  <a:pt x="6073" y="36022"/>
                </a:cubicBezTo>
                <a:lnTo>
                  <a:pt x="21420" y="20675"/>
                </a:lnTo>
                <a:cubicBezTo>
                  <a:pt x="22646" y="19461"/>
                  <a:pt x="22646" y="17484"/>
                  <a:pt x="21420" y="16258"/>
                </a:cubicBezTo>
                <a:lnTo>
                  <a:pt x="6073" y="911"/>
                </a:lnTo>
                <a:cubicBezTo>
                  <a:pt x="5465" y="304"/>
                  <a:pt x="4668" y="0"/>
                  <a:pt x="3869" y="0"/>
                </a:cubicBezTo>
                <a:close/>
              </a:path>
            </a:pathLst>
          </a:custGeom>
          <a:solidFill>
            <a:srgbClr val="4565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Google Shape;77;p15">
            <a:extLst>
              <a:ext uri="{FF2B5EF4-FFF2-40B4-BE49-F238E27FC236}">
                <a16:creationId xmlns:a16="http://schemas.microsoft.com/office/drawing/2014/main" id="{97519B02-6E43-4885-BBCB-B2D35F1B871A}"/>
              </a:ext>
            </a:extLst>
          </p:cNvPr>
          <p:cNvSpPr/>
          <p:nvPr/>
        </p:nvSpPr>
        <p:spPr>
          <a:xfrm>
            <a:off x="3642508" y="5230643"/>
            <a:ext cx="229033" cy="398067"/>
          </a:xfrm>
          <a:custGeom>
            <a:avLst/>
            <a:gdLst/>
            <a:ahLst/>
            <a:cxnLst/>
            <a:rect l="l" t="t" r="r" b="b"/>
            <a:pathLst>
              <a:path w="6871" h="11942" extrusionOk="0">
                <a:moveTo>
                  <a:pt x="1501" y="0"/>
                </a:moveTo>
                <a:cubicBezTo>
                  <a:pt x="737" y="0"/>
                  <a:pt x="0" y="597"/>
                  <a:pt x="0" y="1500"/>
                </a:cubicBezTo>
                <a:lnTo>
                  <a:pt x="0" y="10453"/>
                </a:lnTo>
                <a:cubicBezTo>
                  <a:pt x="0" y="11347"/>
                  <a:pt x="736" y="11942"/>
                  <a:pt x="1499" y="11942"/>
                </a:cubicBezTo>
                <a:cubicBezTo>
                  <a:pt x="1864" y="11942"/>
                  <a:pt x="2236" y="11806"/>
                  <a:pt x="2536" y="11501"/>
                </a:cubicBezTo>
                <a:lnTo>
                  <a:pt x="5382" y="8656"/>
                </a:lnTo>
                <a:cubicBezTo>
                  <a:pt x="6870" y="7179"/>
                  <a:pt x="6870" y="4774"/>
                  <a:pt x="5382" y="3286"/>
                </a:cubicBezTo>
                <a:lnTo>
                  <a:pt x="2536" y="440"/>
                </a:lnTo>
                <a:cubicBezTo>
                  <a:pt x="2236" y="136"/>
                  <a:pt x="1865" y="0"/>
                  <a:pt x="1501" y="0"/>
                </a:cubicBezTo>
                <a:close/>
              </a:path>
            </a:pathLst>
          </a:custGeom>
          <a:solidFill>
            <a:srgbClr val="4565E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Google Shape;78;p15">
            <a:extLst>
              <a:ext uri="{FF2B5EF4-FFF2-40B4-BE49-F238E27FC236}">
                <a16:creationId xmlns:a16="http://schemas.microsoft.com/office/drawing/2014/main" id="{3FA544FD-77A5-475B-96E2-E2259AC15BBF}"/>
              </a:ext>
            </a:extLst>
          </p:cNvPr>
          <p:cNvSpPr/>
          <p:nvPr/>
        </p:nvSpPr>
        <p:spPr>
          <a:xfrm>
            <a:off x="4111744" y="4873031"/>
            <a:ext cx="6217823" cy="1139120"/>
          </a:xfrm>
          <a:custGeom>
            <a:avLst/>
            <a:gdLst/>
            <a:ahLst/>
            <a:cxnLst/>
            <a:rect l="l" t="t" r="r" b="b"/>
            <a:pathLst>
              <a:path w="114122" h="30136" extrusionOk="0">
                <a:moveTo>
                  <a:pt x="0" y="0"/>
                </a:moveTo>
                <a:lnTo>
                  <a:pt x="12871" y="12859"/>
                </a:lnTo>
                <a:cubicBezTo>
                  <a:pt x="13478" y="13466"/>
                  <a:pt x="13788" y="14276"/>
                  <a:pt x="13788" y="15074"/>
                </a:cubicBezTo>
                <a:cubicBezTo>
                  <a:pt x="13788" y="15871"/>
                  <a:pt x="13478" y="16669"/>
                  <a:pt x="12871" y="17276"/>
                </a:cubicBezTo>
                <a:lnTo>
                  <a:pt x="12" y="30135"/>
                </a:lnTo>
                <a:lnTo>
                  <a:pt x="99286" y="30135"/>
                </a:lnTo>
                <a:lnTo>
                  <a:pt x="114122" y="15074"/>
                </a:lnTo>
                <a:lnTo>
                  <a:pt x="99286" y="0"/>
                </a:lnTo>
                <a:close/>
              </a:path>
            </a:pathLst>
          </a:custGeom>
          <a:solidFill>
            <a:srgbClr val="F4F7FF"/>
          </a:solidFill>
          <a:ln>
            <a:noFill/>
          </a:ln>
        </p:spPr>
        <p:txBody>
          <a:bodyPr spcFirstLastPara="1" wrap="square" lIns="731500" tIns="121900" rIns="7315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buSzPts val="1100"/>
              <a:defRPr/>
            </a:pPr>
            <a:endParaRPr lang="en-US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defTabSz="1219170">
              <a:buClr>
                <a:srgbClr val="000000"/>
              </a:buClr>
              <a:buSzPts val="1100"/>
              <a:defRPr/>
            </a:pP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另一方面要处理好同领导的关系，以自己的敬业精神、责任感、团结协作精神及工作绩效，取得领导的赏识、信任和支持。</a:t>
            </a:r>
          </a:p>
          <a:p>
            <a:pPr lvl="0" algn="ctr" defTabSz="1219170">
              <a:buClr>
                <a:srgbClr val="000000"/>
              </a:buClr>
              <a:buSzPts val="1100"/>
              <a:defRPr/>
            </a:pP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4125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4unmjt3y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Simple Light">
      <a:dk1>
        <a:srgbClr val="000000"/>
      </a:dk1>
      <a:lt1>
        <a:srgbClr val="FFFFFF"/>
      </a:lt1>
      <a:dk2>
        <a:srgbClr val="929292"/>
      </a:dk2>
      <a:lt2>
        <a:srgbClr val="E0E0E0"/>
      </a:lt2>
      <a:accent1>
        <a:srgbClr val="A0B5C2"/>
      </a:accent1>
      <a:accent2>
        <a:srgbClr val="E56262"/>
      </a:accent2>
      <a:accent3>
        <a:srgbClr val="AC3D3D"/>
      </a:accent3>
      <a:accent4>
        <a:srgbClr val="AC638D"/>
      </a:accent4>
      <a:accent5>
        <a:srgbClr val="815B70"/>
      </a:accent5>
      <a:accent6>
        <a:srgbClr val="455375"/>
      </a:accent6>
      <a:hlink>
        <a:srgbClr val="000000"/>
      </a:hlink>
      <a:folHlink>
        <a:srgbClr val="0097A7"/>
      </a:folHlink>
    </a:clrScheme>
    <a:fontScheme name="4unmjt3y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295</Words>
  <Application>Microsoft Office PowerPoint</Application>
  <PresentationFormat>宽屏</PresentationFormat>
  <Paragraphs>41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Fira Sans Extra Condensed Medium</vt:lpstr>
      <vt:lpstr>等线</vt:lpstr>
      <vt:lpstr>微软雅黑</vt:lpstr>
      <vt:lpstr>Arial</vt:lpstr>
      <vt:lpstr>Calibri</vt:lpstr>
      <vt:lpstr>Fira Sans Extra Condensed</vt:lpstr>
      <vt:lpstr>Roboto</vt:lpstr>
      <vt:lpstr>第一PPT，www.1ppt.com</vt:lpstr>
      <vt:lpstr>第一PPT，www.1ppt.com 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扁平化</dc:title>
  <dc:creator>第一PPT</dc:creator>
  <cp:keywords>www.1ppt.com</cp:keywords>
  <dc:description>www.1ppt.com</dc:description>
  <cp:lastModifiedBy>叶 月燕</cp:lastModifiedBy>
  <cp:revision>297</cp:revision>
  <dcterms:created xsi:type="dcterms:W3CDTF">2019-03-29T12:25:33Z</dcterms:created>
  <dcterms:modified xsi:type="dcterms:W3CDTF">2022-03-27T14:48:57Z</dcterms:modified>
</cp:coreProperties>
</file>