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18" r:id="rId2"/>
  </p:sldMasterIdLst>
  <p:notesMasterIdLst>
    <p:notesMasterId r:id="rId13"/>
  </p:notesMasterIdLst>
  <p:sldIdLst>
    <p:sldId id="274" r:id="rId3"/>
    <p:sldId id="257" r:id="rId4"/>
    <p:sldId id="269" r:id="rId5"/>
    <p:sldId id="272" r:id="rId6"/>
    <p:sldId id="273" r:id="rId7"/>
    <p:sldId id="271" r:id="rId8"/>
    <p:sldId id="268" r:id="rId9"/>
    <p:sldId id="270" r:id="rId10"/>
    <p:sldId id="266" r:id="rId11"/>
    <p:sldId id="267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9FE"/>
    <a:srgbClr val="264CDF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32" autoAdjust="0"/>
    <p:restoredTop sz="94660"/>
  </p:normalViewPr>
  <p:slideViewPr>
    <p:cSldViewPr snapToGrid="0">
      <p:cViewPr varScale="1">
        <p:scale>
          <a:sx n="82" d="100"/>
          <a:sy n="82" d="100"/>
        </p:scale>
        <p:origin x="77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923775-46B3-4D0E-B734-891768BB0607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17BE1D50-1911-448D-B5C6-B2E2F172678E}">
      <dgm:prSet phldrT="[文本]"/>
      <dgm:spPr/>
      <dgm:t>
        <a:bodyPr/>
        <a:lstStyle/>
        <a:p>
          <a:r>
            <a:rPr lang="zh-CN" altLang="en-US" dirty="0"/>
            <a:t>秘书的定义</a:t>
          </a:r>
        </a:p>
      </dgm:t>
    </dgm:pt>
    <dgm:pt modelId="{62FD5031-9F72-4B6F-B8B8-AB0B57E08A73}" type="parTrans" cxnId="{87100E4E-055B-472A-A776-AECDC2AF1E9A}">
      <dgm:prSet/>
      <dgm:spPr/>
      <dgm:t>
        <a:bodyPr/>
        <a:lstStyle/>
        <a:p>
          <a:endParaRPr lang="zh-CN" altLang="en-US"/>
        </a:p>
      </dgm:t>
    </dgm:pt>
    <dgm:pt modelId="{D95586D8-1322-4B17-BEED-36854DA9DE82}" type="sibTrans" cxnId="{87100E4E-055B-472A-A776-AECDC2AF1E9A}">
      <dgm:prSet/>
      <dgm:spPr/>
      <dgm:t>
        <a:bodyPr/>
        <a:lstStyle/>
        <a:p>
          <a:endParaRPr lang="zh-CN" altLang="en-US"/>
        </a:p>
      </dgm:t>
    </dgm:pt>
    <dgm:pt modelId="{9A84C0E4-9BF9-4774-A152-5A3C19DBD0DB}">
      <dgm:prSet phldrT="[文本]"/>
      <dgm:spPr/>
      <dgm:t>
        <a:bodyPr/>
        <a:lstStyle/>
        <a:p>
          <a:r>
            <a:rPr lang="zh-CN" altLang="en-US" dirty="0"/>
            <a:t>秘书的层次及职责要求</a:t>
          </a:r>
        </a:p>
      </dgm:t>
    </dgm:pt>
    <dgm:pt modelId="{AF2EF74B-25A3-4129-ADCC-8D01712867DB}" type="parTrans" cxnId="{D9E951A5-FBAB-4537-AD60-13C3D14DBE19}">
      <dgm:prSet/>
      <dgm:spPr/>
      <dgm:t>
        <a:bodyPr/>
        <a:lstStyle/>
        <a:p>
          <a:endParaRPr lang="zh-CN" altLang="en-US"/>
        </a:p>
      </dgm:t>
    </dgm:pt>
    <dgm:pt modelId="{7918D9F1-760E-4E89-A12C-968650FFB787}" type="sibTrans" cxnId="{D9E951A5-FBAB-4537-AD60-13C3D14DBE19}">
      <dgm:prSet/>
      <dgm:spPr/>
      <dgm:t>
        <a:bodyPr/>
        <a:lstStyle/>
        <a:p>
          <a:endParaRPr lang="zh-CN" altLang="en-US"/>
        </a:p>
      </dgm:t>
    </dgm:pt>
    <dgm:pt modelId="{DAF54A1E-EAD1-47AC-A89A-C18522A1B544}">
      <dgm:prSet phldrT="[文本]"/>
      <dgm:spPr/>
      <dgm:t>
        <a:bodyPr/>
        <a:lstStyle/>
        <a:p>
          <a:r>
            <a:rPr lang="zh-CN" altLang="en-US" dirty="0"/>
            <a:t>秘书职业形象要求</a:t>
          </a:r>
        </a:p>
      </dgm:t>
    </dgm:pt>
    <dgm:pt modelId="{945E74D6-5EFC-41F4-B4EB-14D834BE746A}" type="parTrans" cxnId="{2604676E-0EBC-49A4-B4BF-D3C0D597AABF}">
      <dgm:prSet/>
      <dgm:spPr/>
      <dgm:t>
        <a:bodyPr/>
        <a:lstStyle/>
        <a:p>
          <a:endParaRPr lang="zh-CN" altLang="en-US"/>
        </a:p>
      </dgm:t>
    </dgm:pt>
    <dgm:pt modelId="{C30609FF-17F8-4B91-A0C0-29B62C04393B}" type="sibTrans" cxnId="{2604676E-0EBC-49A4-B4BF-D3C0D597AABF}">
      <dgm:prSet/>
      <dgm:spPr/>
      <dgm:t>
        <a:bodyPr/>
        <a:lstStyle/>
        <a:p>
          <a:endParaRPr lang="zh-CN" altLang="en-US"/>
        </a:p>
      </dgm:t>
    </dgm:pt>
    <dgm:pt modelId="{9C535C50-05E6-4CD2-9F94-D5C1BDCB241E}" type="pres">
      <dgm:prSet presAssocID="{EC923775-46B3-4D0E-B734-891768BB0607}" presName="linear" presStyleCnt="0">
        <dgm:presLayoutVars>
          <dgm:dir/>
          <dgm:animLvl val="lvl"/>
          <dgm:resizeHandles val="exact"/>
        </dgm:presLayoutVars>
      </dgm:prSet>
      <dgm:spPr/>
    </dgm:pt>
    <dgm:pt modelId="{18B05AF5-6540-4111-B854-65F3D5AD3417}" type="pres">
      <dgm:prSet presAssocID="{17BE1D50-1911-448D-B5C6-B2E2F172678E}" presName="parentLin" presStyleCnt="0"/>
      <dgm:spPr/>
    </dgm:pt>
    <dgm:pt modelId="{CFD357E9-DD31-4E3F-A359-B065992D41DD}" type="pres">
      <dgm:prSet presAssocID="{17BE1D50-1911-448D-B5C6-B2E2F172678E}" presName="parentLeftMargin" presStyleLbl="node1" presStyleIdx="0" presStyleCnt="3"/>
      <dgm:spPr/>
    </dgm:pt>
    <dgm:pt modelId="{6B05A350-9B26-4D3A-A70E-8A4D03CE20FB}" type="pres">
      <dgm:prSet presAssocID="{17BE1D50-1911-448D-B5C6-B2E2F172678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B5415D9-EDAB-425A-B8CC-F39BCEAE56C7}" type="pres">
      <dgm:prSet presAssocID="{17BE1D50-1911-448D-B5C6-B2E2F172678E}" presName="negativeSpace" presStyleCnt="0"/>
      <dgm:spPr/>
    </dgm:pt>
    <dgm:pt modelId="{B0233457-590B-4D67-9D1F-4EDB3CEDE25B}" type="pres">
      <dgm:prSet presAssocID="{17BE1D50-1911-448D-B5C6-B2E2F172678E}" presName="childText" presStyleLbl="conFgAcc1" presStyleIdx="0" presStyleCnt="3">
        <dgm:presLayoutVars>
          <dgm:bulletEnabled val="1"/>
        </dgm:presLayoutVars>
      </dgm:prSet>
      <dgm:spPr/>
    </dgm:pt>
    <dgm:pt modelId="{CA23A6DD-25AD-43C2-AEE2-CEEA1831F2A5}" type="pres">
      <dgm:prSet presAssocID="{D95586D8-1322-4B17-BEED-36854DA9DE82}" presName="spaceBetweenRectangles" presStyleCnt="0"/>
      <dgm:spPr/>
    </dgm:pt>
    <dgm:pt modelId="{7F2A7A4D-7528-4F2B-A15C-7DF18BB07B8C}" type="pres">
      <dgm:prSet presAssocID="{9A84C0E4-9BF9-4774-A152-5A3C19DBD0DB}" presName="parentLin" presStyleCnt="0"/>
      <dgm:spPr/>
    </dgm:pt>
    <dgm:pt modelId="{0622F6E0-6FC6-47D1-92DD-AD974B0586B5}" type="pres">
      <dgm:prSet presAssocID="{9A84C0E4-9BF9-4774-A152-5A3C19DBD0DB}" presName="parentLeftMargin" presStyleLbl="node1" presStyleIdx="0" presStyleCnt="3"/>
      <dgm:spPr/>
    </dgm:pt>
    <dgm:pt modelId="{122A7B86-D609-4AD3-ADE3-5705D5F92A41}" type="pres">
      <dgm:prSet presAssocID="{9A84C0E4-9BF9-4774-A152-5A3C19DBD0D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6A68D88-5928-41A1-A570-A37CD5E0A70B}" type="pres">
      <dgm:prSet presAssocID="{9A84C0E4-9BF9-4774-A152-5A3C19DBD0DB}" presName="negativeSpace" presStyleCnt="0"/>
      <dgm:spPr/>
    </dgm:pt>
    <dgm:pt modelId="{E2775EAF-7279-42C3-A9F4-E26E3A20F4D0}" type="pres">
      <dgm:prSet presAssocID="{9A84C0E4-9BF9-4774-A152-5A3C19DBD0DB}" presName="childText" presStyleLbl="conFgAcc1" presStyleIdx="1" presStyleCnt="3">
        <dgm:presLayoutVars>
          <dgm:bulletEnabled val="1"/>
        </dgm:presLayoutVars>
      </dgm:prSet>
      <dgm:spPr/>
    </dgm:pt>
    <dgm:pt modelId="{451782A7-F24A-4C6C-B3A7-4C8B5DDE550E}" type="pres">
      <dgm:prSet presAssocID="{7918D9F1-760E-4E89-A12C-968650FFB787}" presName="spaceBetweenRectangles" presStyleCnt="0"/>
      <dgm:spPr/>
    </dgm:pt>
    <dgm:pt modelId="{40AD7473-233C-450E-9C18-AF1FEE2A13E6}" type="pres">
      <dgm:prSet presAssocID="{DAF54A1E-EAD1-47AC-A89A-C18522A1B544}" presName="parentLin" presStyleCnt="0"/>
      <dgm:spPr/>
    </dgm:pt>
    <dgm:pt modelId="{68FAC055-3ACA-472D-BB5D-1A5FC6ADA054}" type="pres">
      <dgm:prSet presAssocID="{DAF54A1E-EAD1-47AC-A89A-C18522A1B544}" presName="parentLeftMargin" presStyleLbl="node1" presStyleIdx="1" presStyleCnt="3"/>
      <dgm:spPr/>
    </dgm:pt>
    <dgm:pt modelId="{E6D41DA1-36E6-445E-B79D-FC6E0CD16E4B}" type="pres">
      <dgm:prSet presAssocID="{DAF54A1E-EAD1-47AC-A89A-C18522A1B54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E04BB28-DFCE-41FE-964E-368F537B3C50}" type="pres">
      <dgm:prSet presAssocID="{DAF54A1E-EAD1-47AC-A89A-C18522A1B544}" presName="negativeSpace" presStyleCnt="0"/>
      <dgm:spPr/>
    </dgm:pt>
    <dgm:pt modelId="{43FADA68-4012-47B2-A08C-9A8ED72492DE}" type="pres">
      <dgm:prSet presAssocID="{DAF54A1E-EAD1-47AC-A89A-C18522A1B54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C4D1E60-1237-428E-AE45-B3FB3B2F3ED3}" type="presOf" srcId="{DAF54A1E-EAD1-47AC-A89A-C18522A1B544}" destId="{E6D41DA1-36E6-445E-B79D-FC6E0CD16E4B}" srcOrd="1" destOrd="0" presId="urn:microsoft.com/office/officeart/2005/8/layout/list1"/>
    <dgm:cxn modelId="{C9D7BC41-8798-4C50-B2B6-FAFC594B403B}" type="presOf" srcId="{9A84C0E4-9BF9-4774-A152-5A3C19DBD0DB}" destId="{0622F6E0-6FC6-47D1-92DD-AD974B0586B5}" srcOrd="0" destOrd="0" presId="urn:microsoft.com/office/officeart/2005/8/layout/list1"/>
    <dgm:cxn modelId="{1EDFAB69-F1DB-4610-B412-8287ED2231F2}" type="presOf" srcId="{17BE1D50-1911-448D-B5C6-B2E2F172678E}" destId="{CFD357E9-DD31-4E3F-A359-B065992D41DD}" srcOrd="0" destOrd="0" presId="urn:microsoft.com/office/officeart/2005/8/layout/list1"/>
    <dgm:cxn modelId="{87100E4E-055B-472A-A776-AECDC2AF1E9A}" srcId="{EC923775-46B3-4D0E-B734-891768BB0607}" destId="{17BE1D50-1911-448D-B5C6-B2E2F172678E}" srcOrd="0" destOrd="0" parTransId="{62FD5031-9F72-4B6F-B8B8-AB0B57E08A73}" sibTransId="{D95586D8-1322-4B17-BEED-36854DA9DE82}"/>
    <dgm:cxn modelId="{2604676E-0EBC-49A4-B4BF-D3C0D597AABF}" srcId="{EC923775-46B3-4D0E-B734-891768BB0607}" destId="{DAF54A1E-EAD1-47AC-A89A-C18522A1B544}" srcOrd="2" destOrd="0" parTransId="{945E74D6-5EFC-41F4-B4EB-14D834BE746A}" sibTransId="{C30609FF-17F8-4B91-A0C0-29B62C04393B}"/>
    <dgm:cxn modelId="{15C695A1-7770-4A1D-9C57-37A22769FD45}" type="presOf" srcId="{DAF54A1E-EAD1-47AC-A89A-C18522A1B544}" destId="{68FAC055-3ACA-472D-BB5D-1A5FC6ADA054}" srcOrd="0" destOrd="0" presId="urn:microsoft.com/office/officeart/2005/8/layout/list1"/>
    <dgm:cxn modelId="{D9E951A5-FBAB-4537-AD60-13C3D14DBE19}" srcId="{EC923775-46B3-4D0E-B734-891768BB0607}" destId="{9A84C0E4-9BF9-4774-A152-5A3C19DBD0DB}" srcOrd="1" destOrd="0" parTransId="{AF2EF74B-25A3-4129-ADCC-8D01712867DB}" sibTransId="{7918D9F1-760E-4E89-A12C-968650FFB787}"/>
    <dgm:cxn modelId="{4E1CA5A6-D127-489E-9D44-3A370995C6F0}" type="presOf" srcId="{17BE1D50-1911-448D-B5C6-B2E2F172678E}" destId="{6B05A350-9B26-4D3A-A70E-8A4D03CE20FB}" srcOrd="1" destOrd="0" presId="urn:microsoft.com/office/officeart/2005/8/layout/list1"/>
    <dgm:cxn modelId="{39C167BC-502A-4967-9810-D39D31AC2506}" type="presOf" srcId="{9A84C0E4-9BF9-4774-A152-5A3C19DBD0DB}" destId="{122A7B86-D609-4AD3-ADE3-5705D5F92A41}" srcOrd="1" destOrd="0" presId="urn:microsoft.com/office/officeart/2005/8/layout/list1"/>
    <dgm:cxn modelId="{C24118FA-EC0A-4019-8AA2-86B13FA90692}" type="presOf" srcId="{EC923775-46B3-4D0E-B734-891768BB0607}" destId="{9C535C50-05E6-4CD2-9F94-D5C1BDCB241E}" srcOrd="0" destOrd="0" presId="urn:microsoft.com/office/officeart/2005/8/layout/list1"/>
    <dgm:cxn modelId="{40446311-E805-4B8F-854C-D611525D6760}" type="presParOf" srcId="{9C535C50-05E6-4CD2-9F94-D5C1BDCB241E}" destId="{18B05AF5-6540-4111-B854-65F3D5AD3417}" srcOrd="0" destOrd="0" presId="urn:microsoft.com/office/officeart/2005/8/layout/list1"/>
    <dgm:cxn modelId="{7A185DDA-2538-4318-AE58-01383EF5A1CC}" type="presParOf" srcId="{18B05AF5-6540-4111-B854-65F3D5AD3417}" destId="{CFD357E9-DD31-4E3F-A359-B065992D41DD}" srcOrd="0" destOrd="0" presId="urn:microsoft.com/office/officeart/2005/8/layout/list1"/>
    <dgm:cxn modelId="{6A46AF8C-89C2-417A-98CD-772F6547DB7F}" type="presParOf" srcId="{18B05AF5-6540-4111-B854-65F3D5AD3417}" destId="{6B05A350-9B26-4D3A-A70E-8A4D03CE20FB}" srcOrd="1" destOrd="0" presId="urn:microsoft.com/office/officeart/2005/8/layout/list1"/>
    <dgm:cxn modelId="{80A7F2D8-2636-4F71-BEB2-8FDF2CF56DC9}" type="presParOf" srcId="{9C535C50-05E6-4CD2-9F94-D5C1BDCB241E}" destId="{5B5415D9-EDAB-425A-B8CC-F39BCEAE56C7}" srcOrd="1" destOrd="0" presId="urn:microsoft.com/office/officeart/2005/8/layout/list1"/>
    <dgm:cxn modelId="{048CB162-C7A3-42DC-A43B-23B9A28155E8}" type="presParOf" srcId="{9C535C50-05E6-4CD2-9F94-D5C1BDCB241E}" destId="{B0233457-590B-4D67-9D1F-4EDB3CEDE25B}" srcOrd="2" destOrd="0" presId="urn:microsoft.com/office/officeart/2005/8/layout/list1"/>
    <dgm:cxn modelId="{99445AB2-A021-4C94-8640-82BCCFA0BC28}" type="presParOf" srcId="{9C535C50-05E6-4CD2-9F94-D5C1BDCB241E}" destId="{CA23A6DD-25AD-43C2-AEE2-CEEA1831F2A5}" srcOrd="3" destOrd="0" presId="urn:microsoft.com/office/officeart/2005/8/layout/list1"/>
    <dgm:cxn modelId="{C7869862-28F2-4742-BFF0-7D0FBE304D80}" type="presParOf" srcId="{9C535C50-05E6-4CD2-9F94-D5C1BDCB241E}" destId="{7F2A7A4D-7528-4F2B-A15C-7DF18BB07B8C}" srcOrd="4" destOrd="0" presId="urn:microsoft.com/office/officeart/2005/8/layout/list1"/>
    <dgm:cxn modelId="{CDAE6361-03C1-4E75-A982-FB8E83C6A6FA}" type="presParOf" srcId="{7F2A7A4D-7528-4F2B-A15C-7DF18BB07B8C}" destId="{0622F6E0-6FC6-47D1-92DD-AD974B0586B5}" srcOrd="0" destOrd="0" presId="urn:microsoft.com/office/officeart/2005/8/layout/list1"/>
    <dgm:cxn modelId="{7AFB8EA7-6B6F-4521-BC6D-B8B8D4BF32BF}" type="presParOf" srcId="{7F2A7A4D-7528-4F2B-A15C-7DF18BB07B8C}" destId="{122A7B86-D609-4AD3-ADE3-5705D5F92A41}" srcOrd="1" destOrd="0" presId="urn:microsoft.com/office/officeart/2005/8/layout/list1"/>
    <dgm:cxn modelId="{F6701B0E-8F2F-4EF5-BBBE-A9E8FCAB64E2}" type="presParOf" srcId="{9C535C50-05E6-4CD2-9F94-D5C1BDCB241E}" destId="{46A68D88-5928-41A1-A570-A37CD5E0A70B}" srcOrd="5" destOrd="0" presId="urn:microsoft.com/office/officeart/2005/8/layout/list1"/>
    <dgm:cxn modelId="{F4983338-0D6B-4309-A4A8-7802EBE04F68}" type="presParOf" srcId="{9C535C50-05E6-4CD2-9F94-D5C1BDCB241E}" destId="{E2775EAF-7279-42C3-A9F4-E26E3A20F4D0}" srcOrd="6" destOrd="0" presId="urn:microsoft.com/office/officeart/2005/8/layout/list1"/>
    <dgm:cxn modelId="{01B318BE-72B2-43DF-AE5A-2BADD9E96455}" type="presParOf" srcId="{9C535C50-05E6-4CD2-9F94-D5C1BDCB241E}" destId="{451782A7-F24A-4C6C-B3A7-4C8B5DDE550E}" srcOrd="7" destOrd="0" presId="urn:microsoft.com/office/officeart/2005/8/layout/list1"/>
    <dgm:cxn modelId="{1C342F61-B66D-482B-8C4E-874B23371A78}" type="presParOf" srcId="{9C535C50-05E6-4CD2-9F94-D5C1BDCB241E}" destId="{40AD7473-233C-450E-9C18-AF1FEE2A13E6}" srcOrd="8" destOrd="0" presId="urn:microsoft.com/office/officeart/2005/8/layout/list1"/>
    <dgm:cxn modelId="{0290C380-C122-4765-A0F5-42119B444300}" type="presParOf" srcId="{40AD7473-233C-450E-9C18-AF1FEE2A13E6}" destId="{68FAC055-3ACA-472D-BB5D-1A5FC6ADA054}" srcOrd="0" destOrd="0" presId="urn:microsoft.com/office/officeart/2005/8/layout/list1"/>
    <dgm:cxn modelId="{F7B75C5E-AEA7-46FD-B678-E8DCF407844B}" type="presParOf" srcId="{40AD7473-233C-450E-9C18-AF1FEE2A13E6}" destId="{E6D41DA1-36E6-445E-B79D-FC6E0CD16E4B}" srcOrd="1" destOrd="0" presId="urn:microsoft.com/office/officeart/2005/8/layout/list1"/>
    <dgm:cxn modelId="{6C20AC0C-0375-4377-B760-2A2D337C9E6B}" type="presParOf" srcId="{9C535C50-05E6-4CD2-9F94-D5C1BDCB241E}" destId="{4E04BB28-DFCE-41FE-964E-368F537B3C50}" srcOrd="9" destOrd="0" presId="urn:microsoft.com/office/officeart/2005/8/layout/list1"/>
    <dgm:cxn modelId="{A8C496EF-FE34-457C-9EAF-E9D81A7A024E}" type="presParOf" srcId="{9C535C50-05E6-4CD2-9F94-D5C1BDCB241E}" destId="{43FADA68-4012-47B2-A08C-9A8ED72492D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CEC1F4-EFD3-4B79-8281-6375B48AC92C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14FBA93F-35CC-4CAF-A66B-C9B4A45C2E5F}">
      <dgm:prSet phldrT="[文本]"/>
      <dgm:spPr/>
      <dgm:t>
        <a:bodyPr/>
        <a:lstStyle/>
        <a:p>
          <a:r>
            <a:rPr lang="zh-CN" altLang="en-US" dirty="0"/>
            <a:t>初级秘书</a:t>
          </a:r>
        </a:p>
      </dgm:t>
    </dgm:pt>
    <dgm:pt modelId="{3BF49EE0-FE1A-416C-9FC8-7C9B4BFE7D72}" type="parTrans" cxnId="{97CAD1BC-0462-4D92-A629-7F0A893235C7}">
      <dgm:prSet/>
      <dgm:spPr/>
      <dgm:t>
        <a:bodyPr/>
        <a:lstStyle/>
        <a:p>
          <a:endParaRPr lang="zh-CN" altLang="en-US"/>
        </a:p>
      </dgm:t>
    </dgm:pt>
    <dgm:pt modelId="{77F1F3EF-1E17-46B2-8DB3-E7CD00805349}" type="sibTrans" cxnId="{97CAD1BC-0462-4D92-A629-7F0A893235C7}">
      <dgm:prSet/>
      <dgm:spPr/>
      <dgm:t>
        <a:bodyPr/>
        <a:lstStyle/>
        <a:p>
          <a:endParaRPr lang="zh-CN" altLang="en-US"/>
        </a:p>
      </dgm:t>
    </dgm:pt>
    <dgm:pt modelId="{5EC3812A-941E-4D50-9375-1889FD9C1552}">
      <dgm:prSet phldrT="[文本]"/>
      <dgm:spPr/>
      <dgm:t>
        <a:bodyPr/>
        <a:lstStyle/>
        <a:p>
          <a:r>
            <a:rPr lang="zh-CN" altLang="en-US" dirty="0"/>
            <a:t>中级秘书</a:t>
          </a:r>
        </a:p>
      </dgm:t>
    </dgm:pt>
    <dgm:pt modelId="{CF9911F3-C3C5-4B9A-8141-308A5F3868B4}" type="parTrans" cxnId="{CA6DDB38-E80E-49F9-AECA-9A2432D97C34}">
      <dgm:prSet/>
      <dgm:spPr/>
      <dgm:t>
        <a:bodyPr/>
        <a:lstStyle/>
        <a:p>
          <a:endParaRPr lang="zh-CN" altLang="en-US"/>
        </a:p>
      </dgm:t>
    </dgm:pt>
    <dgm:pt modelId="{BFF882D1-B0DC-421E-8144-4BB0089454FA}" type="sibTrans" cxnId="{CA6DDB38-E80E-49F9-AECA-9A2432D97C34}">
      <dgm:prSet/>
      <dgm:spPr/>
      <dgm:t>
        <a:bodyPr/>
        <a:lstStyle/>
        <a:p>
          <a:endParaRPr lang="zh-CN" altLang="en-US"/>
        </a:p>
      </dgm:t>
    </dgm:pt>
    <dgm:pt modelId="{4A4D23ED-7220-49AB-A640-1F3A9D2445A9}">
      <dgm:prSet phldrT="[文本]"/>
      <dgm:spPr/>
      <dgm:t>
        <a:bodyPr/>
        <a:lstStyle/>
        <a:p>
          <a:r>
            <a:rPr lang="zh-CN" altLang="en-US" dirty="0"/>
            <a:t>高级秘书</a:t>
          </a:r>
        </a:p>
      </dgm:t>
    </dgm:pt>
    <dgm:pt modelId="{875830A1-6D00-41C9-8DD7-C5DD271A5ABF}" type="parTrans" cxnId="{483F5B62-C148-458C-BD0E-D674D889CBB9}">
      <dgm:prSet/>
      <dgm:spPr/>
      <dgm:t>
        <a:bodyPr/>
        <a:lstStyle/>
        <a:p>
          <a:endParaRPr lang="zh-CN" altLang="en-US"/>
        </a:p>
      </dgm:t>
    </dgm:pt>
    <dgm:pt modelId="{E3C7E153-6C0E-4049-82F6-9620724FCC55}" type="sibTrans" cxnId="{483F5B62-C148-458C-BD0E-D674D889CBB9}">
      <dgm:prSet/>
      <dgm:spPr/>
      <dgm:t>
        <a:bodyPr/>
        <a:lstStyle/>
        <a:p>
          <a:endParaRPr lang="zh-CN" altLang="en-US"/>
        </a:p>
      </dgm:t>
    </dgm:pt>
    <dgm:pt modelId="{DD17DF57-7EF7-4467-95E8-8392B6F3EEE0}" type="pres">
      <dgm:prSet presAssocID="{C1CEC1F4-EFD3-4B79-8281-6375B48AC92C}" presName="Name0" presStyleCnt="0">
        <dgm:presLayoutVars>
          <dgm:dir/>
          <dgm:resizeHandles val="exact"/>
        </dgm:presLayoutVars>
      </dgm:prSet>
      <dgm:spPr/>
    </dgm:pt>
    <dgm:pt modelId="{4F3AC1C5-03D0-4BCB-A985-867F6581BAC1}" type="pres">
      <dgm:prSet presAssocID="{14FBA93F-35CC-4CAF-A66B-C9B4A45C2E5F}" presName="node" presStyleLbl="node1" presStyleIdx="0" presStyleCnt="3">
        <dgm:presLayoutVars>
          <dgm:bulletEnabled val="1"/>
        </dgm:presLayoutVars>
      </dgm:prSet>
      <dgm:spPr/>
    </dgm:pt>
    <dgm:pt modelId="{0197112E-A646-4B85-BE86-436C00BDF4EE}" type="pres">
      <dgm:prSet presAssocID="{77F1F3EF-1E17-46B2-8DB3-E7CD00805349}" presName="sibTrans" presStyleLbl="sibTrans2D1" presStyleIdx="0" presStyleCnt="2"/>
      <dgm:spPr/>
    </dgm:pt>
    <dgm:pt modelId="{7EEE3D12-3886-41D8-8F53-EB296C2F99A9}" type="pres">
      <dgm:prSet presAssocID="{77F1F3EF-1E17-46B2-8DB3-E7CD00805349}" presName="connectorText" presStyleLbl="sibTrans2D1" presStyleIdx="0" presStyleCnt="2"/>
      <dgm:spPr/>
    </dgm:pt>
    <dgm:pt modelId="{0EAEB9C2-9A8F-4C98-A981-D51B4EC7D748}" type="pres">
      <dgm:prSet presAssocID="{5EC3812A-941E-4D50-9375-1889FD9C1552}" presName="node" presStyleLbl="node1" presStyleIdx="1" presStyleCnt="3">
        <dgm:presLayoutVars>
          <dgm:bulletEnabled val="1"/>
        </dgm:presLayoutVars>
      </dgm:prSet>
      <dgm:spPr/>
    </dgm:pt>
    <dgm:pt modelId="{7E3D17DF-5BED-4987-8C55-BC09EF29587C}" type="pres">
      <dgm:prSet presAssocID="{BFF882D1-B0DC-421E-8144-4BB0089454FA}" presName="sibTrans" presStyleLbl="sibTrans2D1" presStyleIdx="1" presStyleCnt="2"/>
      <dgm:spPr/>
    </dgm:pt>
    <dgm:pt modelId="{28E858CE-D4D8-4744-979A-41355EDF1068}" type="pres">
      <dgm:prSet presAssocID="{BFF882D1-B0DC-421E-8144-4BB0089454FA}" presName="connectorText" presStyleLbl="sibTrans2D1" presStyleIdx="1" presStyleCnt="2"/>
      <dgm:spPr/>
    </dgm:pt>
    <dgm:pt modelId="{07FA8AA0-DA76-40B2-B3A1-85143E71A0D3}" type="pres">
      <dgm:prSet presAssocID="{4A4D23ED-7220-49AB-A640-1F3A9D2445A9}" presName="node" presStyleLbl="node1" presStyleIdx="2" presStyleCnt="3">
        <dgm:presLayoutVars>
          <dgm:bulletEnabled val="1"/>
        </dgm:presLayoutVars>
      </dgm:prSet>
      <dgm:spPr/>
    </dgm:pt>
  </dgm:ptLst>
  <dgm:cxnLst>
    <dgm:cxn modelId="{25D24112-210D-4BDD-89DD-A39B3768BE23}" type="presOf" srcId="{5EC3812A-941E-4D50-9375-1889FD9C1552}" destId="{0EAEB9C2-9A8F-4C98-A981-D51B4EC7D748}" srcOrd="0" destOrd="0" presId="urn:microsoft.com/office/officeart/2005/8/layout/process1"/>
    <dgm:cxn modelId="{DC7D5032-4EB5-4C85-883B-FAB5708A1180}" type="presOf" srcId="{BFF882D1-B0DC-421E-8144-4BB0089454FA}" destId="{7E3D17DF-5BED-4987-8C55-BC09EF29587C}" srcOrd="0" destOrd="0" presId="urn:microsoft.com/office/officeart/2005/8/layout/process1"/>
    <dgm:cxn modelId="{CA6DDB38-E80E-49F9-AECA-9A2432D97C34}" srcId="{C1CEC1F4-EFD3-4B79-8281-6375B48AC92C}" destId="{5EC3812A-941E-4D50-9375-1889FD9C1552}" srcOrd="1" destOrd="0" parTransId="{CF9911F3-C3C5-4B9A-8141-308A5F3868B4}" sibTransId="{BFF882D1-B0DC-421E-8144-4BB0089454FA}"/>
    <dgm:cxn modelId="{1E427B41-5C7F-4BCB-9260-F18556460815}" type="presOf" srcId="{14FBA93F-35CC-4CAF-A66B-C9B4A45C2E5F}" destId="{4F3AC1C5-03D0-4BCB-A985-867F6581BAC1}" srcOrd="0" destOrd="0" presId="urn:microsoft.com/office/officeart/2005/8/layout/process1"/>
    <dgm:cxn modelId="{483F5B62-C148-458C-BD0E-D674D889CBB9}" srcId="{C1CEC1F4-EFD3-4B79-8281-6375B48AC92C}" destId="{4A4D23ED-7220-49AB-A640-1F3A9D2445A9}" srcOrd="2" destOrd="0" parTransId="{875830A1-6D00-41C9-8DD7-C5DD271A5ABF}" sibTransId="{E3C7E153-6C0E-4049-82F6-9620724FCC55}"/>
    <dgm:cxn modelId="{83C7E543-FE2E-4F60-9526-2F40D7F790B0}" type="presOf" srcId="{77F1F3EF-1E17-46B2-8DB3-E7CD00805349}" destId="{0197112E-A646-4B85-BE86-436C00BDF4EE}" srcOrd="0" destOrd="0" presId="urn:microsoft.com/office/officeart/2005/8/layout/process1"/>
    <dgm:cxn modelId="{C865D169-36D4-4C39-9C8D-A9FFBC655A97}" type="presOf" srcId="{BFF882D1-B0DC-421E-8144-4BB0089454FA}" destId="{28E858CE-D4D8-4744-979A-41355EDF1068}" srcOrd="1" destOrd="0" presId="urn:microsoft.com/office/officeart/2005/8/layout/process1"/>
    <dgm:cxn modelId="{69107E7A-9DA0-4EEA-8FB9-C8A3972FFA97}" type="presOf" srcId="{77F1F3EF-1E17-46B2-8DB3-E7CD00805349}" destId="{7EEE3D12-3886-41D8-8F53-EB296C2F99A9}" srcOrd="1" destOrd="0" presId="urn:microsoft.com/office/officeart/2005/8/layout/process1"/>
    <dgm:cxn modelId="{C6CAC29B-82C7-40AC-866A-06BF676DAE79}" type="presOf" srcId="{C1CEC1F4-EFD3-4B79-8281-6375B48AC92C}" destId="{DD17DF57-7EF7-4467-95E8-8392B6F3EEE0}" srcOrd="0" destOrd="0" presId="urn:microsoft.com/office/officeart/2005/8/layout/process1"/>
    <dgm:cxn modelId="{97CAD1BC-0462-4D92-A629-7F0A893235C7}" srcId="{C1CEC1F4-EFD3-4B79-8281-6375B48AC92C}" destId="{14FBA93F-35CC-4CAF-A66B-C9B4A45C2E5F}" srcOrd="0" destOrd="0" parTransId="{3BF49EE0-FE1A-416C-9FC8-7C9B4BFE7D72}" sibTransId="{77F1F3EF-1E17-46B2-8DB3-E7CD00805349}"/>
    <dgm:cxn modelId="{003300F7-8589-493A-9234-F36C1661E3CC}" type="presOf" srcId="{4A4D23ED-7220-49AB-A640-1F3A9D2445A9}" destId="{07FA8AA0-DA76-40B2-B3A1-85143E71A0D3}" srcOrd="0" destOrd="0" presId="urn:microsoft.com/office/officeart/2005/8/layout/process1"/>
    <dgm:cxn modelId="{AB1E7D1B-B397-4BFE-A9FA-3CCE2937C119}" type="presParOf" srcId="{DD17DF57-7EF7-4467-95E8-8392B6F3EEE0}" destId="{4F3AC1C5-03D0-4BCB-A985-867F6581BAC1}" srcOrd="0" destOrd="0" presId="urn:microsoft.com/office/officeart/2005/8/layout/process1"/>
    <dgm:cxn modelId="{EDA76FAB-85C7-4CAD-9707-9258AAD22DC8}" type="presParOf" srcId="{DD17DF57-7EF7-4467-95E8-8392B6F3EEE0}" destId="{0197112E-A646-4B85-BE86-436C00BDF4EE}" srcOrd="1" destOrd="0" presId="urn:microsoft.com/office/officeart/2005/8/layout/process1"/>
    <dgm:cxn modelId="{775A6BD0-8637-4A9A-913F-5E32C1226262}" type="presParOf" srcId="{0197112E-A646-4B85-BE86-436C00BDF4EE}" destId="{7EEE3D12-3886-41D8-8F53-EB296C2F99A9}" srcOrd="0" destOrd="0" presId="urn:microsoft.com/office/officeart/2005/8/layout/process1"/>
    <dgm:cxn modelId="{A89F2D25-3A99-44DD-A3AC-9CFEFD9E7FFD}" type="presParOf" srcId="{DD17DF57-7EF7-4467-95E8-8392B6F3EEE0}" destId="{0EAEB9C2-9A8F-4C98-A981-D51B4EC7D748}" srcOrd="2" destOrd="0" presId="urn:microsoft.com/office/officeart/2005/8/layout/process1"/>
    <dgm:cxn modelId="{C3A89028-B937-4291-8391-B78C4C82F1B8}" type="presParOf" srcId="{DD17DF57-7EF7-4467-95E8-8392B6F3EEE0}" destId="{7E3D17DF-5BED-4987-8C55-BC09EF29587C}" srcOrd="3" destOrd="0" presId="urn:microsoft.com/office/officeart/2005/8/layout/process1"/>
    <dgm:cxn modelId="{42855E4D-FE5A-4BF0-87C6-511672D372CD}" type="presParOf" srcId="{7E3D17DF-5BED-4987-8C55-BC09EF29587C}" destId="{28E858CE-D4D8-4744-979A-41355EDF1068}" srcOrd="0" destOrd="0" presId="urn:microsoft.com/office/officeart/2005/8/layout/process1"/>
    <dgm:cxn modelId="{DDBD9921-6388-421F-B5CB-55DDEAAE6A29}" type="presParOf" srcId="{DD17DF57-7EF7-4467-95E8-8392B6F3EEE0}" destId="{07FA8AA0-DA76-40B2-B3A1-85143E71A0D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F0CD79-6C08-406D-80D7-B7651E2C13DA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F8A7CACD-E375-4947-8509-D7F6ED866A85}">
      <dgm:prSet phldrT="[文本]" custT="1"/>
      <dgm:spPr/>
      <dgm:t>
        <a:bodyPr/>
        <a:lstStyle/>
        <a:p>
          <a:r>
            <a:rPr lang="zh-CN" altLang="en-US" sz="4000" dirty="0"/>
            <a:t>适应工作环境</a:t>
          </a:r>
        </a:p>
      </dgm:t>
    </dgm:pt>
    <dgm:pt modelId="{BB5A5A5F-CE64-4FBC-98B3-A85FD8F2D5C5}" type="parTrans" cxnId="{2529533F-5BDA-4CF9-97BA-1650606FDB4D}">
      <dgm:prSet/>
      <dgm:spPr/>
      <dgm:t>
        <a:bodyPr/>
        <a:lstStyle/>
        <a:p>
          <a:endParaRPr lang="zh-CN" altLang="en-US"/>
        </a:p>
      </dgm:t>
    </dgm:pt>
    <dgm:pt modelId="{8C944B9A-AEF0-4DC6-BC25-9E820C0DF3F7}" type="sibTrans" cxnId="{2529533F-5BDA-4CF9-97BA-1650606FDB4D}">
      <dgm:prSet/>
      <dgm:spPr/>
      <dgm:t>
        <a:bodyPr/>
        <a:lstStyle/>
        <a:p>
          <a:endParaRPr lang="zh-CN" altLang="en-US"/>
        </a:p>
      </dgm:t>
    </dgm:pt>
    <dgm:pt modelId="{F0411A90-A3CD-47DB-A20D-8DBFA0CFBBE0}">
      <dgm:prSet phldrT="[文本]" custT="1"/>
      <dgm:spPr/>
      <dgm:t>
        <a:bodyPr/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latin typeface="微软雅黑"/>
              <a:ea typeface="微软雅黑"/>
              <a:cs typeface="+mn-cs"/>
            </a:rPr>
            <a:t>美化个人形象</a:t>
          </a:r>
          <a:endParaRPr lang="zh-CN" altLang="en-US" sz="4000" kern="1200" dirty="0">
            <a:latin typeface="微软雅黑"/>
            <a:ea typeface="微软雅黑"/>
            <a:cs typeface="+mn-cs"/>
          </a:endParaRPr>
        </a:p>
      </dgm:t>
    </dgm:pt>
    <dgm:pt modelId="{BD94F735-3AC7-4FCD-893A-BCD52656FF05}" type="parTrans" cxnId="{F01C757B-949E-4976-832E-73B616713FA1}">
      <dgm:prSet/>
      <dgm:spPr/>
      <dgm:t>
        <a:bodyPr/>
        <a:lstStyle/>
        <a:p>
          <a:endParaRPr lang="zh-CN" altLang="en-US"/>
        </a:p>
      </dgm:t>
    </dgm:pt>
    <dgm:pt modelId="{F7ED936F-A800-4D27-90D8-42E143DCDBB0}" type="sibTrans" cxnId="{F01C757B-949E-4976-832E-73B616713FA1}">
      <dgm:prSet/>
      <dgm:spPr/>
      <dgm:t>
        <a:bodyPr/>
        <a:lstStyle/>
        <a:p>
          <a:endParaRPr lang="zh-CN" altLang="en-US"/>
        </a:p>
      </dgm:t>
    </dgm:pt>
    <dgm:pt modelId="{95453B1D-E68B-4C27-AC64-45546B77830A}">
      <dgm:prSet phldrT="[文本]" custT="1"/>
      <dgm:spPr/>
      <dgm:t>
        <a:bodyPr/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latin typeface="微软雅黑"/>
              <a:ea typeface="微软雅黑"/>
              <a:cs typeface="+mn-cs"/>
            </a:rPr>
            <a:t>体现服务意识</a:t>
          </a:r>
          <a:endParaRPr lang="zh-CN" altLang="en-US" sz="4000" kern="1200" dirty="0">
            <a:latin typeface="微软雅黑"/>
            <a:ea typeface="微软雅黑"/>
            <a:cs typeface="+mn-cs"/>
          </a:endParaRPr>
        </a:p>
      </dgm:t>
    </dgm:pt>
    <dgm:pt modelId="{881CECD7-1CA4-45DD-8A2F-346AE65F0E60}" type="parTrans" cxnId="{3219AAE3-6636-441B-A3B3-940BC285712B}">
      <dgm:prSet/>
      <dgm:spPr/>
      <dgm:t>
        <a:bodyPr/>
        <a:lstStyle/>
        <a:p>
          <a:endParaRPr lang="zh-CN" altLang="en-US"/>
        </a:p>
      </dgm:t>
    </dgm:pt>
    <dgm:pt modelId="{725BE76C-7284-455C-ACA0-3B97B5CA555B}" type="sibTrans" cxnId="{3219AAE3-6636-441B-A3B3-940BC285712B}">
      <dgm:prSet/>
      <dgm:spPr/>
      <dgm:t>
        <a:bodyPr/>
        <a:lstStyle/>
        <a:p>
          <a:endParaRPr lang="zh-CN" altLang="en-US"/>
        </a:p>
      </dgm:t>
    </dgm:pt>
    <dgm:pt modelId="{0E14F17C-35C2-44B9-9948-04D57D2281F7}" type="pres">
      <dgm:prSet presAssocID="{83F0CD79-6C08-406D-80D7-B7651E2C13DA}" presName="linearFlow" presStyleCnt="0">
        <dgm:presLayoutVars>
          <dgm:dir/>
          <dgm:resizeHandles val="exact"/>
        </dgm:presLayoutVars>
      </dgm:prSet>
      <dgm:spPr/>
    </dgm:pt>
    <dgm:pt modelId="{F52B1405-FA39-4803-BC1D-88E22EA7BBC8}" type="pres">
      <dgm:prSet presAssocID="{F8A7CACD-E375-4947-8509-D7F6ED866A85}" presName="composite" presStyleCnt="0"/>
      <dgm:spPr/>
    </dgm:pt>
    <dgm:pt modelId="{16B35AE9-6A8B-4FEC-A8F1-4A6E5E2FAE42}" type="pres">
      <dgm:prSet presAssocID="{F8A7CACD-E375-4947-8509-D7F6ED866A85}" presName="imgShp" presStyleLbl="fgImgPlace1" presStyleIdx="0" presStyleCnt="3"/>
      <dgm:spPr>
        <a:solidFill>
          <a:srgbClr val="B3C9FE"/>
        </a:solidFill>
      </dgm:spPr>
    </dgm:pt>
    <dgm:pt modelId="{274663F9-474A-40CC-A153-A020CE0DD2C3}" type="pres">
      <dgm:prSet presAssocID="{F8A7CACD-E375-4947-8509-D7F6ED866A85}" presName="txShp" presStyleLbl="node1" presStyleIdx="0" presStyleCnt="3">
        <dgm:presLayoutVars>
          <dgm:bulletEnabled val="1"/>
        </dgm:presLayoutVars>
      </dgm:prSet>
      <dgm:spPr/>
    </dgm:pt>
    <dgm:pt modelId="{B878C53D-40C5-4460-83D8-DEBD45946E8D}" type="pres">
      <dgm:prSet presAssocID="{8C944B9A-AEF0-4DC6-BC25-9E820C0DF3F7}" presName="spacing" presStyleCnt="0"/>
      <dgm:spPr/>
    </dgm:pt>
    <dgm:pt modelId="{7A225F20-2681-449B-9B1E-1D1DD24E7A29}" type="pres">
      <dgm:prSet presAssocID="{F0411A90-A3CD-47DB-A20D-8DBFA0CFBBE0}" presName="composite" presStyleCnt="0"/>
      <dgm:spPr/>
    </dgm:pt>
    <dgm:pt modelId="{80ACCB67-AD65-47C1-A87E-6C64CE392100}" type="pres">
      <dgm:prSet presAssocID="{F0411A90-A3CD-47DB-A20D-8DBFA0CFBBE0}" presName="imgShp" presStyleLbl="fgImgPlace1" presStyleIdx="1" presStyleCnt="3"/>
      <dgm:spPr>
        <a:solidFill>
          <a:srgbClr val="B3C9FE"/>
        </a:solidFill>
      </dgm:spPr>
    </dgm:pt>
    <dgm:pt modelId="{904FEA20-9164-4A21-99F2-0E7DF9079CC9}" type="pres">
      <dgm:prSet presAssocID="{F0411A90-A3CD-47DB-A20D-8DBFA0CFBBE0}" presName="txShp" presStyleLbl="node1" presStyleIdx="1" presStyleCnt="3">
        <dgm:presLayoutVars>
          <dgm:bulletEnabled val="1"/>
        </dgm:presLayoutVars>
      </dgm:prSet>
      <dgm:spPr/>
    </dgm:pt>
    <dgm:pt modelId="{34721933-D166-4595-AE22-CFA1090A7880}" type="pres">
      <dgm:prSet presAssocID="{F7ED936F-A800-4D27-90D8-42E143DCDBB0}" presName="spacing" presStyleCnt="0"/>
      <dgm:spPr/>
    </dgm:pt>
    <dgm:pt modelId="{82D405B6-E34D-4834-A84F-C66DECE6D134}" type="pres">
      <dgm:prSet presAssocID="{95453B1D-E68B-4C27-AC64-45546B77830A}" presName="composite" presStyleCnt="0"/>
      <dgm:spPr/>
    </dgm:pt>
    <dgm:pt modelId="{FF1C278D-B28B-4313-85B8-7BC794E63E27}" type="pres">
      <dgm:prSet presAssocID="{95453B1D-E68B-4C27-AC64-45546B77830A}" presName="imgShp" presStyleLbl="fgImgPlace1" presStyleIdx="2" presStyleCnt="3"/>
      <dgm:spPr>
        <a:solidFill>
          <a:srgbClr val="B3C9FE"/>
        </a:solidFill>
      </dgm:spPr>
    </dgm:pt>
    <dgm:pt modelId="{8B7D93EE-0B4B-47E3-AE91-B0FD0F7D7ED1}" type="pres">
      <dgm:prSet presAssocID="{95453B1D-E68B-4C27-AC64-45546B77830A}" presName="txShp" presStyleLbl="node1" presStyleIdx="2" presStyleCnt="3">
        <dgm:presLayoutVars>
          <dgm:bulletEnabled val="1"/>
        </dgm:presLayoutVars>
      </dgm:prSet>
      <dgm:spPr/>
    </dgm:pt>
  </dgm:ptLst>
  <dgm:cxnLst>
    <dgm:cxn modelId="{39C30304-1CD6-4564-A05E-DD4188DF0327}" type="presOf" srcId="{F8A7CACD-E375-4947-8509-D7F6ED866A85}" destId="{274663F9-474A-40CC-A153-A020CE0DD2C3}" srcOrd="0" destOrd="0" presId="urn:microsoft.com/office/officeart/2005/8/layout/vList3"/>
    <dgm:cxn modelId="{3B336519-F862-4411-99B0-5CA14761DF2D}" type="presOf" srcId="{F0411A90-A3CD-47DB-A20D-8DBFA0CFBBE0}" destId="{904FEA20-9164-4A21-99F2-0E7DF9079CC9}" srcOrd="0" destOrd="0" presId="urn:microsoft.com/office/officeart/2005/8/layout/vList3"/>
    <dgm:cxn modelId="{E12B1F37-D209-4C06-8D16-973F4D8D767D}" type="presOf" srcId="{95453B1D-E68B-4C27-AC64-45546B77830A}" destId="{8B7D93EE-0B4B-47E3-AE91-B0FD0F7D7ED1}" srcOrd="0" destOrd="0" presId="urn:microsoft.com/office/officeart/2005/8/layout/vList3"/>
    <dgm:cxn modelId="{2529533F-5BDA-4CF9-97BA-1650606FDB4D}" srcId="{83F0CD79-6C08-406D-80D7-B7651E2C13DA}" destId="{F8A7CACD-E375-4947-8509-D7F6ED866A85}" srcOrd="0" destOrd="0" parTransId="{BB5A5A5F-CE64-4FBC-98B3-A85FD8F2D5C5}" sibTransId="{8C944B9A-AEF0-4DC6-BC25-9E820C0DF3F7}"/>
    <dgm:cxn modelId="{F01C757B-949E-4976-832E-73B616713FA1}" srcId="{83F0CD79-6C08-406D-80D7-B7651E2C13DA}" destId="{F0411A90-A3CD-47DB-A20D-8DBFA0CFBBE0}" srcOrd="1" destOrd="0" parTransId="{BD94F735-3AC7-4FCD-893A-BCD52656FF05}" sibTransId="{F7ED936F-A800-4D27-90D8-42E143DCDBB0}"/>
    <dgm:cxn modelId="{D66DCCA6-81CF-4606-9105-DDB9518D70FA}" type="presOf" srcId="{83F0CD79-6C08-406D-80D7-B7651E2C13DA}" destId="{0E14F17C-35C2-44B9-9948-04D57D2281F7}" srcOrd="0" destOrd="0" presId="urn:microsoft.com/office/officeart/2005/8/layout/vList3"/>
    <dgm:cxn modelId="{3219AAE3-6636-441B-A3B3-940BC285712B}" srcId="{83F0CD79-6C08-406D-80D7-B7651E2C13DA}" destId="{95453B1D-E68B-4C27-AC64-45546B77830A}" srcOrd="2" destOrd="0" parTransId="{881CECD7-1CA4-45DD-8A2F-346AE65F0E60}" sibTransId="{725BE76C-7284-455C-ACA0-3B97B5CA555B}"/>
    <dgm:cxn modelId="{1275997E-839E-4528-B3E7-3FC2B523B468}" type="presParOf" srcId="{0E14F17C-35C2-44B9-9948-04D57D2281F7}" destId="{F52B1405-FA39-4803-BC1D-88E22EA7BBC8}" srcOrd="0" destOrd="0" presId="urn:microsoft.com/office/officeart/2005/8/layout/vList3"/>
    <dgm:cxn modelId="{FC4E07CB-90E3-4BE6-9791-6B47D8845004}" type="presParOf" srcId="{F52B1405-FA39-4803-BC1D-88E22EA7BBC8}" destId="{16B35AE9-6A8B-4FEC-A8F1-4A6E5E2FAE42}" srcOrd="0" destOrd="0" presId="urn:microsoft.com/office/officeart/2005/8/layout/vList3"/>
    <dgm:cxn modelId="{CB16080B-562E-476C-A258-75018DA01EA5}" type="presParOf" srcId="{F52B1405-FA39-4803-BC1D-88E22EA7BBC8}" destId="{274663F9-474A-40CC-A153-A020CE0DD2C3}" srcOrd="1" destOrd="0" presId="urn:microsoft.com/office/officeart/2005/8/layout/vList3"/>
    <dgm:cxn modelId="{CCF7A89F-57D8-4C58-AD74-C235C04622ED}" type="presParOf" srcId="{0E14F17C-35C2-44B9-9948-04D57D2281F7}" destId="{B878C53D-40C5-4460-83D8-DEBD45946E8D}" srcOrd="1" destOrd="0" presId="urn:microsoft.com/office/officeart/2005/8/layout/vList3"/>
    <dgm:cxn modelId="{68981BC0-E9D6-49B9-9334-E0D2964492FB}" type="presParOf" srcId="{0E14F17C-35C2-44B9-9948-04D57D2281F7}" destId="{7A225F20-2681-449B-9B1E-1D1DD24E7A29}" srcOrd="2" destOrd="0" presId="urn:microsoft.com/office/officeart/2005/8/layout/vList3"/>
    <dgm:cxn modelId="{450B10AC-C0E4-41BD-9C63-81D13D38061A}" type="presParOf" srcId="{7A225F20-2681-449B-9B1E-1D1DD24E7A29}" destId="{80ACCB67-AD65-47C1-A87E-6C64CE392100}" srcOrd="0" destOrd="0" presId="urn:microsoft.com/office/officeart/2005/8/layout/vList3"/>
    <dgm:cxn modelId="{B3E6242D-B6D1-4237-969A-77AD86B04A37}" type="presParOf" srcId="{7A225F20-2681-449B-9B1E-1D1DD24E7A29}" destId="{904FEA20-9164-4A21-99F2-0E7DF9079CC9}" srcOrd="1" destOrd="0" presId="urn:microsoft.com/office/officeart/2005/8/layout/vList3"/>
    <dgm:cxn modelId="{72AE43E5-A7D1-4679-9E17-969FD3951E3E}" type="presParOf" srcId="{0E14F17C-35C2-44B9-9948-04D57D2281F7}" destId="{34721933-D166-4595-AE22-CFA1090A7880}" srcOrd="3" destOrd="0" presId="urn:microsoft.com/office/officeart/2005/8/layout/vList3"/>
    <dgm:cxn modelId="{AC8F13B1-B2E5-4971-81C0-8C895F222B18}" type="presParOf" srcId="{0E14F17C-35C2-44B9-9948-04D57D2281F7}" destId="{82D405B6-E34D-4834-A84F-C66DECE6D134}" srcOrd="4" destOrd="0" presId="urn:microsoft.com/office/officeart/2005/8/layout/vList3"/>
    <dgm:cxn modelId="{38E48E26-B43D-4371-807C-FD3C551B9C41}" type="presParOf" srcId="{82D405B6-E34D-4834-A84F-C66DECE6D134}" destId="{FF1C278D-B28B-4313-85B8-7BC794E63E27}" srcOrd="0" destOrd="0" presId="urn:microsoft.com/office/officeart/2005/8/layout/vList3"/>
    <dgm:cxn modelId="{800BBD11-A40B-48F6-8A26-0E39CEE86D1E}" type="presParOf" srcId="{82D405B6-E34D-4834-A84F-C66DECE6D134}" destId="{8B7D93EE-0B4B-47E3-AE91-B0FD0F7D7ED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233457-590B-4D67-9D1F-4EDB3CEDE25B}">
      <dsp:nvSpPr>
        <dsp:cNvPr id="0" name=""/>
        <dsp:cNvSpPr/>
      </dsp:nvSpPr>
      <dsp:spPr>
        <a:xfrm>
          <a:off x="0" y="1133097"/>
          <a:ext cx="488612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05A350-9B26-4D3A-A70E-8A4D03CE20FB}">
      <dsp:nvSpPr>
        <dsp:cNvPr id="0" name=""/>
        <dsp:cNvSpPr/>
      </dsp:nvSpPr>
      <dsp:spPr>
        <a:xfrm>
          <a:off x="244306" y="778857"/>
          <a:ext cx="3420286" cy="7084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279" tIns="0" rIns="1292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秘书的定义</a:t>
          </a:r>
        </a:p>
      </dsp:txBody>
      <dsp:txXfrm>
        <a:off x="278891" y="813442"/>
        <a:ext cx="3351116" cy="639310"/>
      </dsp:txXfrm>
    </dsp:sp>
    <dsp:sp modelId="{E2775EAF-7279-42C3-A9F4-E26E3A20F4D0}">
      <dsp:nvSpPr>
        <dsp:cNvPr id="0" name=""/>
        <dsp:cNvSpPr/>
      </dsp:nvSpPr>
      <dsp:spPr>
        <a:xfrm>
          <a:off x="0" y="2221737"/>
          <a:ext cx="488612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2A7B86-D609-4AD3-ADE3-5705D5F92A41}">
      <dsp:nvSpPr>
        <dsp:cNvPr id="0" name=""/>
        <dsp:cNvSpPr/>
      </dsp:nvSpPr>
      <dsp:spPr>
        <a:xfrm>
          <a:off x="244306" y="1867497"/>
          <a:ext cx="3420286" cy="70848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279" tIns="0" rIns="1292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秘书的层次及职责要求</a:t>
          </a:r>
        </a:p>
      </dsp:txBody>
      <dsp:txXfrm>
        <a:off x="278891" y="1902082"/>
        <a:ext cx="3351116" cy="639310"/>
      </dsp:txXfrm>
    </dsp:sp>
    <dsp:sp modelId="{43FADA68-4012-47B2-A08C-9A8ED72492DE}">
      <dsp:nvSpPr>
        <dsp:cNvPr id="0" name=""/>
        <dsp:cNvSpPr/>
      </dsp:nvSpPr>
      <dsp:spPr>
        <a:xfrm>
          <a:off x="0" y="3310377"/>
          <a:ext cx="4886123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41DA1-36E6-445E-B79D-FC6E0CD16E4B}">
      <dsp:nvSpPr>
        <dsp:cNvPr id="0" name=""/>
        <dsp:cNvSpPr/>
      </dsp:nvSpPr>
      <dsp:spPr>
        <a:xfrm>
          <a:off x="244306" y="2956137"/>
          <a:ext cx="3420286" cy="70848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279" tIns="0" rIns="1292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秘书职业形象要求</a:t>
          </a:r>
        </a:p>
      </dsp:txBody>
      <dsp:txXfrm>
        <a:off x="278891" y="2990722"/>
        <a:ext cx="3351116" cy="639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3AC1C5-03D0-4BCB-A985-867F6581BAC1}">
      <dsp:nvSpPr>
        <dsp:cNvPr id="0" name=""/>
        <dsp:cNvSpPr/>
      </dsp:nvSpPr>
      <dsp:spPr>
        <a:xfrm>
          <a:off x="8020" y="1889357"/>
          <a:ext cx="2397325" cy="14383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初级秘书</a:t>
          </a:r>
        </a:p>
      </dsp:txBody>
      <dsp:txXfrm>
        <a:off x="50149" y="1931486"/>
        <a:ext cx="2313067" cy="1354137"/>
      </dsp:txXfrm>
    </dsp:sp>
    <dsp:sp modelId="{0197112E-A646-4B85-BE86-436C00BDF4EE}">
      <dsp:nvSpPr>
        <dsp:cNvPr id="0" name=""/>
        <dsp:cNvSpPr/>
      </dsp:nvSpPr>
      <dsp:spPr>
        <a:xfrm>
          <a:off x="2645078" y="2311286"/>
          <a:ext cx="508233" cy="594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2645078" y="2430193"/>
        <a:ext cx="355763" cy="356722"/>
      </dsp:txXfrm>
    </dsp:sp>
    <dsp:sp modelId="{0EAEB9C2-9A8F-4C98-A981-D51B4EC7D748}">
      <dsp:nvSpPr>
        <dsp:cNvPr id="0" name=""/>
        <dsp:cNvSpPr/>
      </dsp:nvSpPr>
      <dsp:spPr>
        <a:xfrm>
          <a:off x="3364276" y="1889357"/>
          <a:ext cx="2397325" cy="143839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中级秘书</a:t>
          </a:r>
        </a:p>
      </dsp:txBody>
      <dsp:txXfrm>
        <a:off x="3406405" y="1931486"/>
        <a:ext cx="2313067" cy="1354137"/>
      </dsp:txXfrm>
    </dsp:sp>
    <dsp:sp modelId="{7E3D17DF-5BED-4987-8C55-BC09EF29587C}">
      <dsp:nvSpPr>
        <dsp:cNvPr id="0" name=""/>
        <dsp:cNvSpPr/>
      </dsp:nvSpPr>
      <dsp:spPr>
        <a:xfrm>
          <a:off x="6001334" y="2311286"/>
          <a:ext cx="508233" cy="5945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6001334" y="2430193"/>
        <a:ext cx="355763" cy="356722"/>
      </dsp:txXfrm>
    </dsp:sp>
    <dsp:sp modelId="{07FA8AA0-DA76-40B2-B3A1-85143E71A0D3}">
      <dsp:nvSpPr>
        <dsp:cNvPr id="0" name=""/>
        <dsp:cNvSpPr/>
      </dsp:nvSpPr>
      <dsp:spPr>
        <a:xfrm>
          <a:off x="6720532" y="1889357"/>
          <a:ext cx="2397325" cy="1438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高级秘书</a:t>
          </a:r>
        </a:p>
      </dsp:txBody>
      <dsp:txXfrm>
        <a:off x="6762661" y="1931486"/>
        <a:ext cx="2313067" cy="13541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663F9-474A-40CC-A153-A020CE0DD2C3}">
      <dsp:nvSpPr>
        <dsp:cNvPr id="0" name=""/>
        <dsp:cNvSpPr/>
      </dsp:nvSpPr>
      <dsp:spPr>
        <a:xfrm rot="10800000">
          <a:off x="2061781" y="361"/>
          <a:ext cx="7345316" cy="84658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19" tIns="152400" rIns="28448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适应工作环境</a:t>
          </a:r>
        </a:p>
      </dsp:txBody>
      <dsp:txXfrm rot="10800000">
        <a:off x="2273426" y="361"/>
        <a:ext cx="7133671" cy="846581"/>
      </dsp:txXfrm>
    </dsp:sp>
    <dsp:sp modelId="{16B35AE9-6A8B-4FEC-A8F1-4A6E5E2FAE42}">
      <dsp:nvSpPr>
        <dsp:cNvPr id="0" name=""/>
        <dsp:cNvSpPr/>
      </dsp:nvSpPr>
      <dsp:spPr>
        <a:xfrm>
          <a:off x="1638490" y="361"/>
          <a:ext cx="846581" cy="846581"/>
        </a:xfrm>
        <a:prstGeom prst="ellipse">
          <a:avLst/>
        </a:prstGeom>
        <a:solidFill>
          <a:srgbClr val="B3C9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4FEA20-9164-4A21-99F2-0E7DF9079CC9}">
      <dsp:nvSpPr>
        <dsp:cNvPr id="0" name=""/>
        <dsp:cNvSpPr/>
      </dsp:nvSpPr>
      <dsp:spPr>
        <a:xfrm rot="10800000">
          <a:off x="2061781" y="1058589"/>
          <a:ext cx="7345316" cy="846581"/>
        </a:xfrm>
        <a:prstGeom prst="homePlat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19" tIns="152400" rIns="28448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latin typeface="微软雅黑"/>
              <a:ea typeface="微软雅黑"/>
              <a:cs typeface="+mn-cs"/>
            </a:rPr>
            <a:t>美化个人形象</a:t>
          </a:r>
          <a:endParaRPr lang="zh-CN" altLang="en-US" sz="4000" kern="1200" dirty="0">
            <a:latin typeface="微软雅黑"/>
            <a:ea typeface="微软雅黑"/>
            <a:cs typeface="+mn-cs"/>
          </a:endParaRPr>
        </a:p>
      </dsp:txBody>
      <dsp:txXfrm rot="10800000">
        <a:off x="2273426" y="1058589"/>
        <a:ext cx="7133671" cy="846581"/>
      </dsp:txXfrm>
    </dsp:sp>
    <dsp:sp modelId="{80ACCB67-AD65-47C1-A87E-6C64CE392100}">
      <dsp:nvSpPr>
        <dsp:cNvPr id="0" name=""/>
        <dsp:cNvSpPr/>
      </dsp:nvSpPr>
      <dsp:spPr>
        <a:xfrm>
          <a:off x="1638490" y="1058589"/>
          <a:ext cx="846581" cy="846581"/>
        </a:xfrm>
        <a:prstGeom prst="ellipse">
          <a:avLst/>
        </a:prstGeom>
        <a:solidFill>
          <a:srgbClr val="B3C9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7D93EE-0B4B-47E3-AE91-B0FD0F7D7ED1}">
      <dsp:nvSpPr>
        <dsp:cNvPr id="0" name=""/>
        <dsp:cNvSpPr/>
      </dsp:nvSpPr>
      <dsp:spPr>
        <a:xfrm rot="10800000">
          <a:off x="2061781" y="2116816"/>
          <a:ext cx="7345316" cy="846581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319" tIns="152400" rIns="28448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latin typeface="微软雅黑"/>
              <a:ea typeface="微软雅黑"/>
              <a:cs typeface="+mn-cs"/>
            </a:rPr>
            <a:t>体现服务意识</a:t>
          </a:r>
          <a:endParaRPr lang="zh-CN" altLang="en-US" sz="4000" kern="1200" dirty="0">
            <a:latin typeface="微软雅黑"/>
            <a:ea typeface="微软雅黑"/>
            <a:cs typeface="+mn-cs"/>
          </a:endParaRPr>
        </a:p>
      </dsp:txBody>
      <dsp:txXfrm rot="10800000">
        <a:off x="2273426" y="2116816"/>
        <a:ext cx="7133671" cy="846581"/>
      </dsp:txXfrm>
    </dsp:sp>
    <dsp:sp modelId="{FF1C278D-B28B-4313-85B8-7BC794E63E27}">
      <dsp:nvSpPr>
        <dsp:cNvPr id="0" name=""/>
        <dsp:cNvSpPr/>
      </dsp:nvSpPr>
      <dsp:spPr>
        <a:xfrm>
          <a:off x="1638490" y="2116816"/>
          <a:ext cx="846581" cy="846581"/>
        </a:xfrm>
        <a:prstGeom prst="ellipse">
          <a:avLst/>
        </a:prstGeom>
        <a:solidFill>
          <a:srgbClr val="B3C9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878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056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618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4034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3080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8923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998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78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7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374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8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66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1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3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EB41AF-5E88-430D-AC4C-5195A5EE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6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DE6997-9F81-4773-A1C5-0519630B9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6375" y="662474"/>
            <a:ext cx="59436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76753EE-A4F1-4AEA-8283-706F45989AC5}"/>
              </a:ext>
            </a:extLst>
          </p:cNvPr>
          <p:cNvGrpSpPr/>
          <p:nvPr/>
        </p:nvGrpSpPr>
        <p:grpSpPr>
          <a:xfrm>
            <a:off x="643530" y="3813455"/>
            <a:ext cx="4564394" cy="1040716"/>
            <a:chOff x="-680073" y="2012792"/>
            <a:chExt cx="4126328" cy="679673"/>
          </a:xfrm>
        </p:grpSpPr>
        <p:sp>
          <p:nvSpPr>
            <p:cNvPr id="7" name="Rounded Rectangle 23">
              <a:extLst>
                <a:ext uri="{FF2B5EF4-FFF2-40B4-BE49-F238E27FC236}">
                  <a16:creationId xmlns:a16="http://schemas.microsoft.com/office/drawing/2014/main" id="{BCF84F35-3A02-4BE3-9DFC-9FF045EE4C06}"/>
                </a:ext>
              </a:extLst>
            </p:cNvPr>
            <p:cNvSpPr/>
            <p:nvPr/>
          </p:nvSpPr>
          <p:spPr>
            <a:xfrm>
              <a:off x="-680073" y="2012792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0FB876-6F4F-4C08-BC30-BE9AAB939DE3}"/>
                </a:ext>
              </a:extLst>
            </p:cNvPr>
            <p:cNvSpPr txBox="1"/>
            <p:nvPr/>
          </p:nvSpPr>
          <p:spPr>
            <a:xfrm>
              <a:off x="-123437" y="2121474"/>
              <a:ext cx="3013058" cy="462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广东科学技术职业学院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校级创新创业项目小组制作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2B506B8-CB90-4A04-9F70-7C0FCF8B1108}"/>
              </a:ext>
            </a:extLst>
          </p:cNvPr>
          <p:cNvSpPr txBox="1"/>
          <p:nvPr/>
        </p:nvSpPr>
        <p:spPr>
          <a:xfrm>
            <a:off x="398750" y="2221733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秘书的职业要求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88A862-D03B-4C4E-8907-6D8F16A4FFD6}"/>
              </a:ext>
            </a:extLst>
          </p:cNvPr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6B557FB-7BBD-4495-A761-97E1247FB068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23E617-1323-455D-ACA5-F00E82E3A260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6C48E5-2205-4849-92F2-88DA8397ED8D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9766BAB-B45B-46A3-956D-4CE259071044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0366CA-8785-4890-93DB-428AD5BF5EF5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3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C4C93656-1731-4E49-958B-7B7F363A3DCF}"/>
              </a:ext>
            </a:extLst>
          </p:cNvPr>
          <p:cNvSpPr/>
          <p:nvPr/>
        </p:nvSpPr>
        <p:spPr>
          <a:xfrm>
            <a:off x="3439205" y="2637894"/>
            <a:ext cx="531358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963332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0E93A52-757A-4F3D-B597-593C911A3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raphic 2774">
            <a:extLst>
              <a:ext uri="{FF2B5EF4-FFF2-40B4-BE49-F238E27FC236}">
                <a16:creationId xmlns:a16="http://schemas.microsoft.com/office/drawing/2014/main" id="{910CC1B0-4D37-4B9D-8B3A-5BE8F1D8ADD2}"/>
              </a:ext>
            </a:extLst>
          </p:cNvPr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" fmla="*/ 0 w 7632944"/>
              <a:gd name="connsiteY0" fmla="*/ 4531153 h 4531153"/>
              <a:gd name="connsiteX1" fmla="*/ 2899019 w 7632944"/>
              <a:gd name="connsiteY1" fmla="*/ 3067050 h 4531153"/>
              <a:gd name="connsiteX2" fmla="*/ 4308719 w 7632944"/>
              <a:gd name="connsiteY2" fmla="*/ 2286000 h 4531153"/>
              <a:gd name="connsiteX3" fmla="*/ 4718294 w 7632944"/>
              <a:gd name="connsiteY3" fmla="*/ 2381250 h 4531153"/>
              <a:gd name="connsiteX4" fmla="*/ 5280269 w 7632944"/>
              <a:gd name="connsiteY4" fmla="*/ 2028825 h 4531153"/>
              <a:gd name="connsiteX5" fmla="*/ 6032744 w 7632944"/>
              <a:gd name="connsiteY5" fmla="*/ 1343025 h 4531153"/>
              <a:gd name="connsiteX6" fmla="*/ 6385169 w 7632944"/>
              <a:gd name="connsiteY6" fmla="*/ 1409700 h 4531153"/>
              <a:gd name="connsiteX7" fmla="*/ 7632944 w 7632944"/>
              <a:gd name="connsiteY7" fmla="*/ 0 h 4531153"/>
              <a:gd name="connsiteX0" fmla="*/ 0 w 5502400"/>
              <a:gd name="connsiteY0" fmla="*/ 4730159 h 4730159"/>
              <a:gd name="connsiteX1" fmla="*/ 768475 w 5502400"/>
              <a:gd name="connsiteY1" fmla="*/ 3067050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2196643 w 5502400"/>
              <a:gd name="connsiteY1" fmla="*/ 4003554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291686"/>
              <a:gd name="connsiteY0" fmla="*/ 4823809 h 4823809"/>
              <a:gd name="connsiteX1" fmla="*/ 1985929 w 5291686"/>
              <a:gd name="connsiteY1" fmla="*/ 4003554 h 4823809"/>
              <a:gd name="connsiteX2" fmla="*/ 2763489 w 5291686"/>
              <a:gd name="connsiteY2" fmla="*/ 3046908 h 4823809"/>
              <a:gd name="connsiteX3" fmla="*/ 2974057 w 5291686"/>
              <a:gd name="connsiteY3" fmla="*/ 2568551 h 4823809"/>
              <a:gd name="connsiteX4" fmla="*/ 3407263 w 5291686"/>
              <a:gd name="connsiteY4" fmla="*/ 2344895 h 4823809"/>
              <a:gd name="connsiteX5" fmla="*/ 4124619 w 5291686"/>
              <a:gd name="connsiteY5" fmla="*/ 886480 h 4823809"/>
              <a:gd name="connsiteX6" fmla="*/ 4605813 w 5291686"/>
              <a:gd name="connsiteY6" fmla="*/ 882918 h 4823809"/>
              <a:gd name="connsiteX7" fmla="*/ 5291686 w 5291686"/>
              <a:gd name="connsiteY7" fmla="*/ 0 h 4823809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407263 w 5198036"/>
              <a:gd name="connsiteY4" fmla="*/ 2333189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2220055 w 5198036"/>
              <a:gd name="connsiteY1" fmla="*/ 3968436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318504 w 4390302"/>
              <a:gd name="connsiteY3" fmla="*/ 2369544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356549 w 4390302"/>
              <a:gd name="connsiteY3" fmla="*/ 252465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1213 w 3305757"/>
              <a:gd name="connsiteY0" fmla="*/ 4042415 h 4042415"/>
              <a:gd name="connsiteX1" fmla="*/ 0 w 3305757"/>
              <a:gd name="connsiteY1" fmla="*/ 3710898 h 4042415"/>
              <a:gd name="connsiteX2" fmla="*/ 1058510 w 3305757"/>
              <a:gd name="connsiteY2" fmla="*/ 3082027 h 4042415"/>
              <a:gd name="connsiteX3" fmla="*/ 1272004 w 3305757"/>
              <a:gd name="connsiteY3" fmla="*/ 2524652 h 4042415"/>
              <a:gd name="connsiteX4" fmla="*/ 1819348 w 3305757"/>
              <a:gd name="connsiteY4" fmla="*/ 2169301 h 4042415"/>
              <a:gd name="connsiteX5" fmla="*/ 2232340 w 3305757"/>
              <a:gd name="connsiteY5" fmla="*/ 874774 h 4042415"/>
              <a:gd name="connsiteX6" fmla="*/ 2713534 w 3305757"/>
              <a:gd name="connsiteY6" fmla="*/ 871212 h 4042415"/>
              <a:gd name="connsiteX7" fmla="*/ 3305757 w 3305757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712322 w 3304545"/>
              <a:gd name="connsiteY6" fmla="*/ 87121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487203 w 3304545"/>
              <a:gd name="connsiteY5" fmla="*/ 956718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>
            <a:extLst>
              <a:ext uri="{FF2B5EF4-FFF2-40B4-BE49-F238E27FC236}">
                <a16:creationId xmlns:a16="http://schemas.microsoft.com/office/drawing/2014/main" id="{B4257D8B-ACB0-43EC-AC51-C29E255E97A0}"/>
              </a:ext>
            </a:extLst>
          </p:cNvPr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>
            <a:extLst>
              <a:ext uri="{FF2B5EF4-FFF2-40B4-BE49-F238E27FC236}">
                <a16:creationId xmlns:a16="http://schemas.microsoft.com/office/drawing/2014/main" id="{1BCB24A0-C559-41AE-A7FD-ED26E3320C3F}"/>
              </a:ext>
            </a:extLst>
          </p:cNvPr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>
            <a:extLst>
              <a:ext uri="{FF2B5EF4-FFF2-40B4-BE49-F238E27FC236}">
                <a16:creationId xmlns:a16="http://schemas.microsoft.com/office/drawing/2014/main" id="{294989A3-FC9C-488E-904A-95F7805D9F15}"/>
              </a:ext>
            </a:extLst>
          </p:cNvPr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D3C17D0-2305-4F22-8F9C-CDB312E18D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635" y="1259039"/>
            <a:ext cx="5381322" cy="5381322"/>
          </a:xfrm>
          <a:prstGeom prst="rect">
            <a:avLst/>
          </a:prstGeom>
        </p:spPr>
      </p:pic>
      <p:sp>
        <p:nvSpPr>
          <p:cNvPr id="15" name="Oval 262">
            <a:extLst>
              <a:ext uri="{FF2B5EF4-FFF2-40B4-BE49-F238E27FC236}">
                <a16:creationId xmlns:a16="http://schemas.microsoft.com/office/drawing/2014/main" id="{8D37D43A-DF76-478C-8C24-52CCB2D1A2D9}"/>
              </a:ext>
            </a:extLst>
          </p:cNvPr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9292C1-3F34-4743-949F-9A0C789063E7}"/>
              </a:ext>
            </a:extLst>
          </p:cNvPr>
          <p:cNvGrpSpPr/>
          <p:nvPr/>
        </p:nvGrpSpPr>
        <p:grpSpPr>
          <a:xfrm rot="5400000">
            <a:off x="2203411" y="992930"/>
            <a:ext cx="177476" cy="176607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85C26A6-88C4-49C6-9485-3BFCEC7D2243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49AA6CC-5808-4BCA-9570-31F0702CD4B5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E977DF-47CD-44CF-AEA9-5A2988448108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EE3A695-286F-4CBF-BF1A-4E289D00C58A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908DF2E-4A4C-42F1-B725-FA6930C80D07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0B5F3E9-843B-4D80-9376-6A4F8A9C97CA}"/>
              </a:ext>
            </a:extLst>
          </p:cNvPr>
          <p:cNvSpPr txBox="1"/>
          <p:nvPr/>
        </p:nvSpPr>
        <p:spPr>
          <a:xfrm>
            <a:off x="981856" y="503377"/>
            <a:ext cx="2498304" cy="121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6000" kern="0" dirty="0">
                <a:solidFill>
                  <a:srgbClr val="264CDF"/>
                </a:solidFill>
                <a:cs typeface="+mn-ea"/>
                <a:sym typeface="+mn-lt"/>
              </a:rPr>
              <a:t>目录</a:t>
            </a:r>
            <a:endParaRPr lang="en-US" altLang="zh-CN" sz="60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74B0D639-D669-468F-841E-D7648F2B6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9763752"/>
              </p:ext>
            </p:extLst>
          </p:nvPr>
        </p:nvGraphicFramePr>
        <p:xfrm>
          <a:off x="6527925" y="837353"/>
          <a:ext cx="4886123" cy="4694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72489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7E9C93-27A6-4C8B-8495-1DB03F0C81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72" y="3429000"/>
            <a:ext cx="3967747" cy="3173422"/>
          </a:xfrm>
          <a:prstGeom prst="rect">
            <a:avLst/>
          </a:prstGeom>
        </p:spPr>
      </p:pic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A0D3ABB-F67A-4323-A198-0FAA6AF1AF6F}"/>
              </a:ext>
            </a:extLst>
          </p:cNvPr>
          <p:cNvSpPr/>
          <p:nvPr/>
        </p:nvSpPr>
        <p:spPr>
          <a:xfrm>
            <a:off x="805446" y="833309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秘书是什么？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DC07F5-7B80-473D-90ED-C1731BA80BEA}"/>
              </a:ext>
            </a:extLst>
          </p:cNvPr>
          <p:cNvSpPr txBox="1"/>
          <p:nvPr/>
        </p:nvSpPr>
        <p:spPr>
          <a:xfrm>
            <a:off x="1220877" y="2530424"/>
            <a:ext cx="6780195" cy="223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3200" kern="1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秘书的定义：秘书是从事办公室程序性工作、协助上司处理政务及日常事务并为决策及实施提供服务的人员。</a:t>
            </a:r>
          </a:p>
        </p:txBody>
      </p:sp>
    </p:spTree>
    <p:extLst>
      <p:ext uri="{BB962C8B-B14F-4D97-AF65-F5344CB8AC3E}">
        <p14:creationId xmlns:p14="http://schemas.microsoft.com/office/powerpoint/2010/main" val="2681085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833234D-8FED-409D-9D3B-3A0A45A9A946}"/>
              </a:ext>
            </a:extLst>
          </p:cNvPr>
          <p:cNvSpPr/>
          <p:nvPr/>
        </p:nvSpPr>
        <p:spPr>
          <a:xfrm>
            <a:off x="260746" y="521769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秘书的层次及职责要求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EA4CA540-C90A-4D50-BFFB-A1ED46134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692323"/>
              </p:ext>
            </p:extLst>
          </p:nvPr>
        </p:nvGraphicFramePr>
        <p:xfrm>
          <a:off x="1246457" y="983434"/>
          <a:ext cx="9125879" cy="5217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9473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05552" y="-12654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69C95941-A3C4-4637-88D0-FE68083EEF17}"/>
              </a:ext>
            </a:extLst>
          </p:cNvPr>
          <p:cNvSpPr/>
          <p:nvPr/>
        </p:nvSpPr>
        <p:spPr>
          <a:xfrm>
            <a:off x="40412" y="98918"/>
            <a:ext cx="5468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初级秘书</a:t>
            </a:r>
            <a:r>
              <a:rPr lang="zh-CN" altLang="en-US" sz="2800" b="1" dirty="0">
                <a:ln/>
                <a:solidFill>
                  <a:schemeClr val="accent2">
                    <a:lumMod val="75000"/>
                  </a:schemeClr>
                </a:solidFill>
              </a:rPr>
              <a:t>（技术操作层）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54F7421-2761-48B1-BCE4-0D17DC2F5432}"/>
              </a:ext>
            </a:extLst>
          </p:cNvPr>
          <p:cNvSpPr/>
          <p:nvPr/>
        </p:nvSpPr>
        <p:spPr>
          <a:xfrm>
            <a:off x="550668" y="1295817"/>
            <a:ext cx="2339570" cy="320610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1E5AA7-FE88-4DCF-8257-31DA0F742A22}"/>
              </a:ext>
            </a:extLst>
          </p:cNvPr>
          <p:cNvSpPr/>
          <p:nvPr/>
        </p:nvSpPr>
        <p:spPr>
          <a:xfrm>
            <a:off x="3396756" y="1287380"/>
            <a:ext cx="2297747" cy="322933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4245CFD-D84A-42AD-880E-F5374F9FD160}"/>
              </a:ext>
            </a:extLst>
          </p:cNvPr>
          <p:cNvSpPr/>
          <p:nvPr/>
        </p:nvSpPr>
        <p:spPr>
          <a:xfrm>
            <a:off x="6096000" y="1257790"/>
            <a:ext cx="2297747" cy="338491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04D2452-10CB-49B8-9732-D3AF7C5D9C0D}"/>
              </a:ext>
            </a:extLst>
          </p:cNvPr>
          <p:cNvSpPr/>
          <p:nvPr/>
        </p:nvSpPr>
        <p:spPr>
          <a:xfrm>
            <a:off x="8795244" y="1258293"/>
            <a:ext cx="2164990" cy="3384916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F70F19-BF66-420C-B7C4-4C1CA75A1564}"/>
              </a:ext>
            </a:extLst>
          </p:cNvPr>
          <p:cNvSpPr txBox="1"/>
          <p:nvPr/>
        </p:nvSpPr>
        <p:spPr>
          <a:xfrm>
            <a:off x="665127" y="4856568"/>
            <a:ext cx="268860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（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1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）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日常行政事务处理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，包括领导的日程和行程安排、事务协调等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ED375F-6F6F-48EA-AC15-E8A13F0FBF01}"/>
              </a:ext>
            </a:extLst>
          </p:cNvPr>
          <p:cNvSpPr txBox="1"/>
          <p:nvPr/>
        </p:nvSpPr>
        <p:spPr>
          <a:xfrm>
            <a:off x="3445241" y="4856568"/>
            <a:ext cx="229774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b="1" kern="100" dirty="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文书管制与文书管理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，指协调领导起草文件、讲话材料等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E066EF4-C411-43EC-8836-AF0BAE72E69C}"/>
              </a:ext>
            </a:extLst>
          </p:cNvPr>
          <p:cNvSpPr txBox="1"/>
          <p:nvPr/>
        </p:nvSpPr>
        <p:spPr>
          <a:xfrm>
            <a:off x="6096001" y="4856568"/>
            <a:ext cx="229774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solidFill>
                  <a:prstClr val="black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）</a:t>
            </a:r>
            <a:r>
              <a:rPr lang="zh-CN" altLang="zh-CN" b="1" kern="100" dirty="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信息处理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Times New Roman" panose="02020603050405020304" pitchFamily="18" charset="0"/>
              </a:rPr>
              <a:t>，如信息的获取与整理、信息的传递与跟踪、信息的安全与保密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B5BFC9E-4B2C-4ECE-BC5B-253DD61CD137}"/>
              </a:ext>
            </a:extLst>
          </p:cNvPr>
          <p:cNvSpPr txBox="1"/>
          <p:nvPr/>
        </p:nvSpPr>
        <p:spPr>
          <a:xfrm>
            <a:off x="8746761" y="4856568"/>
            <a:ext cx="2297746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b="1" kern="100" dirty="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会务处理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，如会前准备、会中协调、会后收尾和总结。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4540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005F8A-8D2D-4B1B-9067-AA639E2060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1" y="1776750"/>
            <a:ext cx="4749012" cy="3871909"/>
          </a:xfrm>
          <a:prstGeom prst="rect">
            <a:avLst/>
          </a:prstGeom>
        </p:spPr>
      </p:pic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3678F8A8-BD80-4EC8-A033-BFBC1619A603}"/>
              </a:ext>
            </a:extLst>
          </p:cNvPr>
          <p:cNvSpPr/>
          <p:nvPr/>
        </p:nvSpPr>
        <p:spPr>
          <a:xfrm>
            <a:off x="40417" y="98918"/>
            <a:ext cx="5468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中级秘书</a:t>
            </a:r>
            <a:r>
              <a:rPr lang="zh-CN" altLang="en-US" sz="2800" b="1" dirty="0">
                <a:ln/>
                <a:solidFill>
                  <a:schemeClr val="accent2">
                    <a:lumMod val="75000"/>
                  </a:schemeClr>
                </a:solidFill>
              </a:rPr>
              <a:t>（行政执行层）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64EC57-E7D7-4A3A-A204-0CC4E7356766}"/>
              </a:ext>
            </a:extLst>
          </p:cNvPr>
          <p:cNvSpPr txBox="1"/>
          <p:nvPr/>
        </p:nvSpPr>
        <p:spPr>
          <a:xfrm>
            <a:off x="5289711" y="1691331"/>
            <a:ext cx="5049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en-US" sz="2400" dirty="0">
                <a:latin typeface="+mn-ea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协助领导处理日常行政事务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B0006C-768F-43D0-BFB8-9BF769789B25}"/>
              </a:ext>
            </a:extLst>
          </p:cNvPr>
          <p:cNvSpPr txBox="1"/>
          <p:nvPr/>
        </p:nvSpPr>
        <p:spPr>
          <a:xfrm>
            <a:off x="5296058" y="2339367"/>
            <a:ext cx="549932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跟进领导的重点工作业务</a:t>
            </a:r>
            <a:r>
              <a:rPr lang="zh-CN" altLang="zh-CN" sz="2400" dirty="0">
                <a:latin typeface="+mn-ea"/>
                <a:cs typeface="Times New Roman" panose="02020603050405020304" pitchFamily="18" charset="0"/>
              </a:rPr>
              <a:t>是领导关注的重点</a:t>
            </a:r>
            <a:endParaRPr lang="en-US" altLang="zh-CN" sz="24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627C90-FBCD-4B96-ADEF-32C5E166DCA4}"/>
              </a:ext>
            </a:extLst>
          </p:cNvPr>
          <p:cNvSpPr txBox="1"/>
          <p:nvPr/>
        </p:nvSpPr>
        <p:spPr>
          <a:xfrm>
            <a:off x="5296057" y="3664750"/>
            <a:ext cx="5499321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维护领导周边工作关系</a:t>
            </a:r>
            <a:r>
              <a:rPr lang="zh-CN" altLang="zh-CN" sz="2400" dirty="0">
                <a:latin typeface="+mn-ea"/>
                <a:cs typeface="Times New Roman" panose="02020603050405020304" pitchFamily="18" charset="0"/>
              </a:rPr>
              <a:t>，发挥善于沟通、角色相对中立的优势</a:t>
            </a:r>
            <a:endParaRPr lang="en-US" altLang="zh-CN" sz="24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CBAC1F-A650-46F8-B308-012345B41425}"/>
              </a:ext>
            </a:extLst>
          </p:cNvPr>
          <p:cNvSpPr txBox="1"/>
          <p:nvPr/>
        </p:nvSpPr>
        <p:spPr>
          <a:xfrm>
            <a:off x="5296058" y="5110027"/>
            <a:ext cx="4749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latin typeface="+mn-ea"/>
                <a:cs typeface="Times New Roman" panose="02020603050405020304" pitchFamily="18" charset="0"/>
              </a:rPr>
              <a:t>做好</a:t>
            </a:r>
            <a:r>
              <a:rPr lang="zh-CN" altLang="zh-CN" sz="24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会议筹备工作</a:t>
            </a:r>
            <a:endParaRPr lang="en-US" altLang="zh-CN" sz="24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51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DB1602-5D75-43C6-ACEB-CB88035EF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520" y="1022248"/>
            <a:ext cx="6395297" cy="5550835"/>
          </a:xfrm>
          <a:prstGeom prst="rect">
            <a:avLst/>
          </a:prstGeom>
        </p:spPr>
      </p:pic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2BB6295D-F04B-4546-B53A-FE2EADE32950}"/>
              </a:ext>
            </a:extLst>
          </p:cNvPr>
          <p:cNvSpPr/>
          <p:nvPr/>
        </p:nvSpPr>
        <p:spPr>
          <a:xfrm>
            <a:off x="40417" y="98918"/>
            <a:ext cx="5468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高级秘书</a:t>
            </a:r>
            <a:r>
              <a:rPr lang="zh-CN" altLang="en-US" sz="2800" b="1" dirty="0">
                <a:ln/>
                <a:solidFill>
                  <a:schemeClr val="accent2">
                    <a:lumMod val="75000"/>
                  </a:schemeClr>
                </a:solidFill>
              </a:rPr>
              <a:t>（</a:t>
            </a:r>
            <a:r>
              <a:rPr lang="zh-CN" altLang="zh-CN" sz="2800" b="1" dirty="0">
                <a:ln/>
                <a:solidFill>
                  <a:schemeClr val="accent2">
                    <a:lumMod val="75000"/>
                  </a:schemeClr>
                </a:solidFill>
              </a:rPr>
              <a:t>决策辅助层</a:t>
            </a:r>
            <a:r>
              <a:rPr lang="zh-CN" altLang="en-US" sz="2800" b="1" dirty="0">
                <a:ln/>
                <a:solidFill>
                  <a:schemeClr val="accent2">
                    <a:lumMod val="75000"/>
                  </a:schemeClr>
                </a:solidFill>
              </a:rPr>
              <a:t>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23B2C-01C2-42BF-8FE1-E9DAA8FC7A8C}"/>
              </a:ext>
            </a:extLst>
          </p:cNvPr>
          <p:cNvSpPr txBox="1"/>
          <p:nvPr/>
        </p:nvSpPr>
        <p:spPr>
          <a:xfrm>
            <a:off x="371506" y="1294974"/>
            <a:ext cx="5386316" cy="409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（</a:t>
            </a:r>
            <a:r>
              <a:rPr lang="en-US" altLang="zh-CN" sz="2200" dirty="0">
                <a:latin typeface="+mn-ea"/>
              </a:rPr>
              <a:t>1</a:t>
            </a:r>
            <a:r>
              <a:rPr lang="zh-CN" altLang="en-US" sz="2200" dirty="0">
                <a:latin typeface="+mn-ea"/>
              </a:rPr>
              <a:t>）</a:t>
            </a:r>
            <a:r>
              <a:rPr lang="zh-CN" altLang="en-US" sz="2200" dirty="0">
                <a:solidFill>
                  <a:srgbClr val="FF0000"/>
                </a:solidFill>
                <a:latin typeface="+mn-ea"/>
              </a:rPr>
              <a:t>管理秘书业务</a:t>
            </a:r>
            <a:r>
              <a:rPr lang="zh-CN" altLang="en-US" sz="2200" dirty="0">
                <a:latin typeface="+mn-ea"/>
              </a:rPr>
              <a:t>，为组织创造更大价值，引导秘书了解企业部门业务目标，指定秘书的绩效管理目标。</a:t>
            </a:r>
            <a:endParaRPr lang="en-US" altLang="zh-CN" sz="2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（</a:t>
            </a:r>
            <a:r>
              <a:rPr lang="en-US" altLang="zh-CN" sz="2200" dirty="0">
                <a:latin typeface="+mn-ea"/>
              </a:rPr>
              <a:t>2</a:t>
            </a:r>
            <a:r>
              <a:rPr lang="zh-CN" altLang="en-US" sz="2200" dirty="0">
                <a:latin typeface="+mn-ea"/>
              </a:rPr>
              <a:t>）</a:t>
            </a:r>
            <a:r>
              <a:rPr lang="zh-CN" altLang="en-US" sz="2200" dirty="0">
                <a:solidFill>
                  <a:srgbClr val="FF0000"/>
                </a:solidFill>
                <a:latin typeface="+mn-ea"/>
              </a:rPr>
              <a:t>管理秘书团队</a:t>
            </a:r>
            <a:r>
              <a:rPr lang="zh-CN" altLang="en-US" sz="2200" dirty="0">
                <a:latin typeface="+mn-ea"/>
              </a:rPr>
              <a:t>，负责秘书团队的能力建设和日常运营，适时优化秘书组织，使秘书组织适应企业和部门运营管理需要。</a:t>
            </a:r>
            <a:endParaRPr lang="en-US" altLang="zh-CN" sz="2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（</a:t>
            </a:r>
            <a:r>
              <a:rPr lang="en-US" altLang="zh-CN" sz="2200" dirty="0">
                <a:latin typeface="+mn-ea"/>
              </a:rPr>
              <a:t>3</a:t>
            </a:r>
            <a:r>
              <a:rPr lang="zh-CN" altLang="en-US" sz="2200" dirty="0">
                <a:latin typeface="+mn-ea"/>
              </a:rPr>
              <a:t>）</a:t>
            </a:r>
            <a:r>
              <a:rPr lang="zh-CN" altLang="en-US" sz="2200" dirty="0">
                <a:solidFill>
                  <a:srgbClr val="FF0000"/>
                </a:solidFill>
                <a:latin typeface="+mn-ea"/>
              </a:rPr>
              <a:t>关注公司的整体发展</a:t>
            </a:r>
            <a:r>
              <a:rPr lang="zh-CN" altLang="en-US" sz="2200" dirty="0">
                <a:latin typeface="+mn-ea"/>
              </a:rPr>
              <a:t>，参与公司规范构建、体系建设和完善管理等工作。</a:t>
            </a:r>
          </a:p>
        </p:txBody>
      </p:sp>
    </p:spTree>
    <p:extLst>
      <p:ext uri="{BB962C8B-B14F-4D97-AF65-F5344CB8AC3E}">
        <p14:creationId xmlns:p14="http://schemas.microsoft.com/office/powerpoint/2010/main" val="1119185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3901D20-DCF5-4658-8BE0-F314C1919ACB}"/>
              </a:ext>
            </a:extLst>
          </p:cNvPr>
          <p:cNvSpPr/>
          <p:nvPr/>
        </p:nvSpPr>
        <p:spPr>
          <a:xfrm>
            <a:off x="101941" y="325639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秘书职业形象原则要求</a:t>
            </a:r>
          </a:p>
        </p:txBody>
      </p:sp>
      <p:sp>
        <p:nvSpPr>
          <p:cNvPr id="3" name="箭头: 下 2">
            <a:extLst>
              <a:ext uri="{FF2B5EF4-FFF2-40B4-BE49-F238E27FC236}">
                <a16:creationId xmlns:a16="http://schemas.microsoft.com/office/drawing/2014/main" id="{B1F314CB-81D1-4779-BE9D-24D762914400}"/>
              </a:ext>
            </a:extLst>
          </p:cNvPr>
          <p:cNvSpPr/>
          <p:nvPr/>
        </p:nvSpPr>
        <p:spPr>
          <a:xfrm>
            <a:off x="5672366" y="2222371"/>
            <a:ext cx="1109434" cy="893359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BBC7EAB3-0E5C-4FAD-861D-10ECF286FC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712978"/>
              </p:ext>
            </p:extLst>
          </p:nvPr>
        </p:nvGraphicFramePr>
        <p:xfrm>
          <a:off x="394041" y="3365013"/>
          <a:ext cx="11045588" cy="2963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7FA725E-1B52-4D42-931C-CDDD11A39617}"/>
              </a:ext>
            </a:extLst>
          </p:cNvPr>
          <p:cNvSpPr txBox="1"/>
          <p:nvPr/>
        </p:nvSpPr>
        <p:spPr>
          <a:xfrm>
            <a:off x="204717" y="1610998"/>
            <a:ext cx="9239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受</a:t>
            </a:r>
            <a:r>
              <a:rPr lang="zh-CN" altLang="en-US" sz="2000" dirty="0">
                <a:solidFill>
                  <a:schemeClr val="accent1"/>
                </a:solidFill>
              </a:rPr>
              <a:t>企业文化</a:t>
            </a:r>
            <a:r>
              <a:rPr lang="zh-CN" altLang="en-US" sz="2000" dirty="0"/>
              <a:t>、</a:t>
            </a:r>
            <a:r>
              <a:rPr lang="zh-CN" altLang="en-US" sz="2000" dirty="0">
                <a:solidFill>
                  <a:schemeClr val="accent1"/>
                </a:solidFill>
              </a:rPr>
              <a:t>职业类型</a:t>
            </a:r>
            <a:r>
              <a:rPr lang="zh-CN" altLang="en-US" sz="2000" dirty="0"/>
              <a:t>和</a:t>
            </a:r>
            <a:r>
              <a:rPr lang="zh-CN" altLang="en-US" sz="2000" dirty="0">
                <a:solidFill>
                  <a:schemeClr val="accent1"/>
                </a:solidFill>
              </a:rPr>
              <a:t>具体工作环境</a:t>
            </a:r>
            <a:r>
              <a:rPr lang="zh-CN" altLang="en-US" sz="2000" dirty="0"/>
              <a:t>、</a:t>
            </a:r>
            <a:r>
              <a:rPr lang="zh-CN" altLang="en-US" sz="2000" dirty="0">
                <a:solidFill>
                  <a:schemeClr val="accent1"/>
                </a:solidFill>
              </a:rPr>
              <a:t>工作场合</a:t>
            </a:r>
            <a:r>
              <a:rPr lang="zh-CN" altLang="en-US" sz="2000" dirty="0"/>
              <a:t>的约束，秘书需遵守三个原则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B299CC-A4F7-4F5D-A0C9-F5F3267A74D2}"/>
              </a:ext>
            </a:extLst>
          </p:cNvPr>
          <p:cNvSpPr/>
          <p:nvPr/>
        </p:nvSpPr>
        <p:spPr>
          <a:xfrm>
            <a:off x="2164488" y="3362502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/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1</a:t>
            </a:r>
            <a:endParaRPr lang="zh-CN" altLang="en-US" sz="5400" b="1" cap="none" spc="0" dirty="0">
              <a:ln/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FCB8D0D-FEFF-4EF4-ABA8-432F20DB1F87}"/>
              </a:ext>
            </a:extLst>
          </p:cNvPr>
          <p:cNvSpPr/>
          <p:nvPr/>
        </p:nvSpPr>
        <p:spPr>
          <a:xfrm>
            <a:off x="2164487" y="4373451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/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2</a:t>
            </a:r>
            <a:endParaRPr lang="zh-CN" altLang="en-US" sz="5400" b="1" cap="none" spc="0" dirty="0">
              <a:ln/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96A07DC-EC17-4CA2-98E3-155E7D1F0716}"/>
              </a:ext>
            </a:extLst>
          </p:cNvPr>
          <p:cNvSpPr/>
          <p:nvPr/>
        </p:nvSpPr>
        <p:spPr>
          <a:xfrm>
            <a:off x="2164487" y="5459774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/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3</a:t>
            </a:r>
            <a:endParaRPr lang="zh-CN" altLang="en-US" sz="5400" b="1" cap="none" spc="0" dirty="0">
              <a:ln/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31133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96296AF-083B-4180-BA54-6EA7829E8D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5" y="3844642"/>
            <a:ext cx="4102539" cy="2733958"/>
          </a:xfrm>
          <a:prstGeom prst="rect">
            <a:avLst/>
          </a:prstGeom>
        </p:spPr>
      </p:pic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0F98310-5161-4448-908A-DC4E246ACD70}"/>
              </a:ext>
            </a:extLst>
          </p:cNvPr>
          <p:cNvSpPr txBox="1"/>
          <p:nvPr/>
        </p:nvSpPr>
        <p:spPr>
          <a:xfrm>
            <a:off x="4413650" y="1031662"/>
            <a:ext cx="6209732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一</a:t>
            </a:r>
            <a:r>
              <a:rPr lang="zh-CN" altLang="en-US" sz="2400" kern="100" dirty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400" b="1" kern="100" dirty="0">
                <a:effectLst/>
                <a:latin typeface="+mn-ea"/>
                <a:cs typeface="Times New Roman" panose="02020603050405020304" pitchFamily="18" charset="0"/>
              </a:rPr>
              <a:t>适应工作环境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：秘书的职业妆容与着装要与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企业文化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保持风格一致，根据不同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工作性质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与不同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工作场合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协调职业形象。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kern="100" dirty="0">
                <a:effectLst/>
                <a:latin typeface="+mn-ea"/>
                <a:cs typeface="Times New Roman" panose="02020603050405020304" pitchFamily="18" charset="0"/>
              </a:rPr>
              <a:t>（二）</a:t>
            </a:r>
            <a:r>
              <a:rPr lang="zh-CN" altLang="zh-CN" sz="2400" b="1" kern="100" dirty="0">
                <a:effectLst/>
                <a:latin typeface="+mn-ea"/>
                <a:cs typeface="Times New Roman" panose="02020603050405020304" pitchFamily="18" charset="0"/>
              </a:rPr>
              <a:t>美化个人形象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：整体形象色彩、造型以及风格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和谐统一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言行举止大方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，保持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健康自信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的生活态度，以饱满的精神应对职场。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kern="100" dirty="0">
                <a:effectLst/>
                <a:latin typeface="+mn-ea"/>
                <a:cs typeface="Times New Roman" panose="02020603050405020304" pitchFamily="18" charset="0"/>
              </a:rPr>
              <a:t>（三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400" b="1" kern="100" dirty="0">
                <a:effectLst/>
                <a:latin typeface="+mn-ea"/>
                <a:cs typeface="Times New Roman" panose="02020603050405020304" pitchFamily="18" charset="0"/>
              </a:rPr>
              <a:t>体现服务意识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不过分博取关注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，不具侵略性，不浓妆艳抹，保持面容整洁干净。秘书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+mn-ea"/>
                <a:cs typeface="Times New Roman" panose="02020603050405020304" pitchFamily="18" charset="0"/>
              </a:rPr>
              <a:t>礼仪动作要规范</a:t>
            </a:r>
            <a:r>
              <a:rPr lang="zh-CN" altLang="zh-CN" sz="24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70052" y="4573947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A1D5364E-0419-420C-9ABF-5F6046AE5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885"/>
            <a:ext cx="4090134" cy="284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99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440</Words>
  <Application>Microsoft Office PowerPoint</Application>
  <PresentationFormat>宽屏</PresentationFormat>
  <Paragraphs>39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Roboto Bold</vt:lpstr>
      <vt:lpstr>等线</vt:lpstr>
      <vt:lpstr>微软雅黑</vt:lpstr>
      <vt:lpstr>Arial</vt:lpstr>
      <vt:lpstr>Calibri</vt:lpstr>
      <vt:lpstr>Fira Sans Extra Condensed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Liou-</cp:lastModifiedBy>
  <cp:revision>316</cp:revision>
  <dcterms:created xsi:type="dcterms:W3CDTF">2019-03-29T12:25:33Z</dcterms:created>
  <dcterms:modified xsi:type="dcterms:W3CDTF">2022-04-23T11:54:14Z</dcterms:modified>
</cp:coreProperties>
</file>